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J" initials="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FF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420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3231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1473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783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8337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0559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83471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0672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9740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97507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686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rgbClr val="FF3399"/>
            </a:gs>
            <a:gs pos="30000">
              <a:srgbClr val="FF6633"/>
            </a:gs>
            <a:gs pos="55000">
              <a:srgbClr val="FFFF00"/>
            </a:gs>
            <a:gs pos="82912">
              <a:srgbClr val="0F94AF"/>
            </a:gs>
            <a:gs pos="76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E4C1F-F489-4141-A587-6DBF276DD679}" type="datetimeFigureOut">
              <a:rPr lang="en-NZ" smtClean="0"/>
              <a:t>13/08/2012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94753-AE31-4EAA-B8B7-1AA2FF598A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1848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7575" y="465138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London Olympics </a:t>
            </a:r>
            <a:endParaRPr lang="en-NZ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AutoShape 10" descr="data:image/jpeg;base64,/9j/4AAQSkZJRgABAQAAAQABAAD/2wCEAAkGBhAQDxAPDxAQEA8PEBAPEBAUEA8QDxAUFBAVFBcWFRUXGyceFxojGRQSHy8gJCcpLCwsFh8xNTArNyYtLCkBCQoKDgwOGg8PGiwkHCQsLCwvKiosLCksLCwqLSwqLiopLCwsLCwsKSwpKSwpLC0sLCwpLCwsLCwsKSwpKSwsLP/AABEIAK4BIgMBIgACEQEDEQH/xAAbAAACAwEBAQAAAAAAAAAAAAABAgADBAUGB//EAEUQAAIBAwIEAwUEBgcGBwAAAAECEQADEgQhIjFBUQUTYTJScYGRBiNCoWJyscHR8BSCkpOiwtIHM1VjsuEVFkNFU3SD/8QAGgEBAQADAQEAAAAAAAAAAAAAAAECAwUEBv/EADERAAICAQMCAgkCBwAAAAAAAAABAhEDBCExEkFR8AUTMmFxobHB0VKBFBUiIzPh8f/aAAwDAQACEQMRAD8A+lhqYPWYPTi5VsxNIamDVmD0weqQ0BqM1QHpsqoLZqTVeVTKgLJqTSZUQagHBog0oNGahRpoOdqE0tw7GtWb/HL4P6GUPaR8g/2s663b19vJgC2lt7dRF27+2fyrxY8Xs++PrX3/AFXg9i65uXbFi6xCibtpLhXGSMSeQ35VVd8C0jDFtFoyvb+j24/ZWGm9KQxYowk+PczpetyLZI+CjxO174o/+I2/fX619wb7IeHn/wBv0X9xb/00p+xvhv8Aw7Rf3Nv/AE16f5xi8fk/wX1+T9PzPiY8Qt++Op5ij/T7fvr9eVfaf/Jvhv8Aw7Rf3Sf6Kn/kvww8/DdH8kA/yisl6WxPv9fwT1+T9PzPlX2Y8WtJrtIzXFC+eqni2AeUk9hxfSvtmi1KXPLuW3S4jbq6MGRgVIkMNiK5uh+yXhti4L1rQWEuLurhZKmOYnka6GjtYFVHLNiB2DOzf5q5et1EM+WE48ppfOzGU5TTtVsdYURSimFe85walSpQEqVKlASglGoKAapQo0BKIoURQDVKFGqCVKNSgPNq9OHqoCmFQpcHqwNWYUwarZDSGo5VnD02dLFGjKjlWfzKIuUsUaMqYNWcXKcPVsUXhqM1SHo51LFFs0tw7H+etIboAkmB3rJe8R6KPmf4V5tRljGDUnu0zZjg3JUaQKpuXlHNh8t/2VjZ3fckkD5AVQby5FAzBonMI2Cz0DkY5bzG9cA95tbXoOQY/QUP6cD+D/EBy+Vc+5exxANstBZ2vNEosZGVjfcSYgTyrNrfFrSAZX9NaTGX8x1UuG4VwYsIEyJ332rFWzI7C60HbBp9CD+6rF1KnqR8R/CufeIxIJAyhdyFG57n0n6Uz3dwFRrm/GUZItieZk794HQH4Vluu5DprvuCCPQzQQcSn9Jf+oVzfNUMFzAcjJRJBj+ZPyNarerI3aCBBkkA7Hv1+dZxdNNka22O0KIrPp9Wj+ydxzU8xV9fRRnGauLtHOaadMajS0ayMQ1KlSgJUFSpQBo0KlCho0BRoQNGgKlUBqVJqUBwMKGNailDy6hTNFStBt0pt0BTQq026XCoBCaGVMVpClAMHpxcqqKNQpcLtC5qQo7noO9UXbuIk/IdzWG7fIV3GOcQmW65HZZHaTyrx6nVeq/pjz9DdixdW74NFzUZEZkjIkLtwA9iek/n35VX54g4EFg+BkEFGgxKsJ3MR0I5VTdtvbWLt27dFx0tgXMMizNztlFEQMjG8Yz0pUtlj7Vp7lspLYkXFtSCJ7lip3ELPw35Dbbts9iSS2ExzZXId2U3sHuQPJaQCoBAOJgLwg7Bt6dw5YBmbABXIUqtu48gwR7exExIBkA5bxaTSM8BiIyCthIlco4ZHXeKl0AtowVE2gyhsxkmQDE+0JB39asSTsB8ABy+AFYLuitqrXSXVkGR1GVw39t5yEs8n8EEGYggxRu6i3dZbZZh7c28biJdZYyDHkcQQQhO8sYOO1IbbtoHhdAR7rKCPoarfwy22LG3AQYjEvbQrvwsEIV14jwtI35VRba3YbGTDYsLP3jIhJgEdLYPVQeQygbky1p0uqtwPcZmE+cGu27obrsYNuDtgQAOURtVTDNYtn3pl82yUTA3VRjEAGOYJj13qqzeyY+Z56mUe4rgm3lJCC0QSp4o2Ug8KyBkJtRjG8EiQxAgEgwYHTcHanayLgwYZBvw9+v5RM9IoqaG41ly2+L22HNWxLL2MoSCPhXT0fiM8NznyDdD8e1cI2RiyK11kgZFLl433Zpj74vlABBkERzmK0tdxXJ5PvYqznc9ABJie3Sa2Ysksb6o/wDTGcVLZnpAaNczwzxAMACSQwBRiGU/AhtwfQ10q7eLKssbR4ZwcXTGo0s0a2mAagqVBQBo0KlAGpUqVQGjQoigJUozUoDn40uFXY1MayMbKStDGrsaBWpRbKCtDCritLhSi2UlKQpWjGgVqUDMUpGWBJ2ArUUrB4k/K2Obbn4ch/PpWnNNY4OTM4R6nRhvaoT5jkhZxX7u5c+oQHbvWV/EbG1t71nzLgAFpjFy4GkCLZEmQDtHflFG5qyst5F4qqtA8ywc+wUTwkmOfpNIt1yzsVNtSFVbZZHYxJLMy7b5QBvsCeu3zzfU+qXPxOjwqQbemRWyC8QBUMXdyoPMLkTiOXKKq12l80IVY27ltsrd0e2k7NiYMEieh9VYSpZrlKLtFJii+14ilxggdS7R5bCAl6QTjtIS5ALYzxDdeRVWuAEFSJBBBB7HmK573ktqUCMEcuzFCwhiQxEJxmTkwCcUkld+e3T3zchLkrqIkTuLwieFsQHIHWBkBMAhgta7rjz5/wBEKL11kUC7qWCF1+9ZLIdPagPcxgAzjmQCJ3MnKn1NpbRRw3ltGFtFKE34nFMSCSATlkN1GRmCacnbf4H/AL1Rp9Jatkm3btoW5lUVSfjAq7dxbG0LebkLrK95Vwu2oVQsjEuqcyj4sQxJ2OMggirNPlulrUMyIcWuRbuPkNsFuEQcQILHIyYmVNVXdLbuR5ltHjlkoaPhPKtVvoB02A6ADoKOhbL7KiVUfACd/wA9++9VXb4uygJGnBxvXBANyTiFWT7JbYe+f0dzVq9SCW06bviPOaWUWwwnAMvJiOe8gERuQaua1CqiAcPIqAFsgiC5WIFwiVAjbpsCawW+5S7SAYyDIYsQee0wN47AdB6ADYS9aulxhddUYjMDyskgHdCyNseq85ggjeWtgAAAQAAAByAHIVYrVuMBGuKnCFuPvx3AVIUmJLFjLRtMcgPQV2/D9VmsH2lH1HevOhEtQty+xRifKsubZPDvigVRcux2JY771r0l91OcGFYxOIZlJOxCiBsQBuTsJ3rZhyPFO+3ck4qcT0dGlVgQCNwQCD3FNXdOeGpQo0BKNCpVA1ShRoA1KE0aANCpUoCmKmNEUa2GuxcaGNPUoLK8aBSraBqUCgpQKVcRS0otlWFeY1eqLO5UI0nEB88MeXJdz+Vej8SvYWbjdlgfE7fvryOUVyPSE94w/fz8z26ZbNld6/e2s+ZYQMriRp3e447Wy1whCon2g3Q9Yp5AACgBVAVR0AAgD6UDcpAwmWnESTHMgCYHrXL9x6xWeqjcrQ18zA0ynafbvOT8T5Q7dIrNfRt28sosx+IqNhzJ9ahRw0yDyPUEgj1BG4PrT2rw9i3IGZUWyLSO9wcRa0E2Vz7RQLvsw4uFs6zzgxsJjaa16W2HyWRky4qCFYMZndWBVsRJEgwd451nGXZmLNt1Sy5yhcAZhDsw3i4B0BjcdCDzG5t0JCIbpKjfEM2IA+GRAJ32+FYblsq5a26rqFkm75d25YbiAdLgThO+xPDuepRhTXPDbbJ56oL7BHTfiVTILqqiAu6AbE5EAdpxkq27BG/WXBcgLBur7Qm0LhHSUUz+VUM/ko11sS3s2lLJx3Dso5x7W2/5Vh0/hqXri3MbKraJuZf0S4gDFWUhlub44GOIgDafdrRe8NOoui+UbACNKuQtoFI3uKI4GPRiJxgCDxBS9lvz5+4XiPpNMbaE5Tuzu9woTbLcRM+8SQesALs22Rt3w7gW4a2pLG62ZdmJIICT5h6SSFAgbxAW23pGyBwtBhwSxQ4iZYooaQCSSQcy0AknmcOo8UKt5Nktcu3CxGblnAB9tgNraDkNp5KIqvfZbgu1XjOMkLbW0bgtW8gwuMwdVeCWE7krAHOJO8VvBrz+s8ATO1eZ7l66HtqtwspibiSAPwrsTAgcJ+fdzrYkkjFjX3cIxt7uokL70blfiRInpNUW8nYXMCk7A+dcxa3z4rTICGmdjMe90qw3KcPWDkuC0drwi9KFfcMD4HcfvHyrdXE8IuxdjoykfMbj8sq7ddvRz68S923n9jxZlUg1BQo16zSGpQqUAaNCjQBFShTUISpUqUBTTTS0a2GsNShRoAVDUoUKA0KJpahTk/aa7FkD3rij6An91eYL13/ta3BZ/Xf/AKR/GvNMWIbAqr4nFmQXFB7lSYO01wNa7zP9jpadf2xy1FtTi+Fu1cuEwpcXABsOOAilsMuEsJ7fonCDqfxX7R+GisD9pNUXbTsTndVson7jTQYYtBBTlkZ+MV5UlfP1NxpGkZj5l7hkkDiti2DBtriGVSRjvJRfZEbSTn094WySrtzwQzpgHJEhdr3OJMHoZO1VF3Hs3XG0DG3YSIHLa3tVdu5iwbYsDIYjaQ0g4oVXIHcEgx2rL4mSO9pAGO7yoNxSqMfLyJAMqNpBURI5HblVS6Y7gqGIbFFOIDuFLDdtlAWWZjyXfqJw6EnO3wtcG1svLsFGIAXdT1kxI7x1rs39I15vKxkEYloOGOe6t+iWCkrzchAYVa1pVLcj4Autt+S1+5cVrdiFPkeZYsM0GTlMlAsiSdguwUxWk6BQHYW7Q81R5lnGFKqI9kH2tjvsTAEmJrFrNfneTRaYoUshWvEtwxALAxz4SB8TVXm32csLitbGMDHA7qJURseaifU9po3ZKNdrG5lb8u2LZZZDjzfMZSGBm4TIHCRPpO9ZNcuta6RYe2Oru+dy7JXKFUgg9eoBAO4x3mrsJdQDN1hWZWttD4g8XCUbKCCGXElTPvbhNMvPC35SuAXuP51y6GQMfaWCxdrcEGIQAKNo2RjW5GzC/wBntXcOV3WOoBYH+jqlrLeIClSV4gZOZ9ADy2eH6G3alLanjOVxyWLXD7xLEk9ug6AbEVpACcEFFAA8vELiIkBgNl2/AN454jZodyBG55ty2jl84A+nerKT4MUi6zuwE5BZuf1mBRR8QvmmO1xedbAp7H6GsWn9jsXObYyh3Agbb7KFEfo0w06nnl/eXP41Aazbb3W+hp1tN7rfGDWL/wAPtnox/wD1u/6qe34ZakHFpUg/7y9sQZH4vStbSMrOno2i5bP6aj6nH99eirz1ocafrp/1CvQ11/R/syR49RyiVKlSuiecNQUKNCBo0KIoAijQFEVQSpRqUBRRoVK2GsNShUoA0KE1JqAhpaM0KhkcH7Xj7q0e10j6of4V5e0/FHcMP8Jr1/2qtTpHI5oyP8gwB/Ik/KvDrdhgex+P5da4GujWb4pfj7HS02+M1FZMASe0b/TnNU3UxYI7KjtOKlvvDG5xtjjaPQGrDp2Klbl25dE7iRbSPdC2gvD0hsp9arWwqLggVU5YKqonPsojv0+fM146o9BS9pd5LH19gevOWHzQfOs9yBMKo7SMm+cyDv8AoitL/T+en5fzyzv/AD9KyCOj4Ejku45mLKAkhJeSxgEbKokx0JjeKfxTWixZe5x5g+XbiSSXIQ8PMscmCgdTy3rPptWEsvBhkW4wHXK4Etg/JS/1pkTyxprRZLzIgOWQzQ4uvstscuPFgN8WE7TU2fJR/C7b2kZ71y5azCpc8vAW7IhmWLhQ8USWYsBxFpHCTTb1NliVDu4ZWhbl3MkAAs1yEAtzs2IcsNuEcqcWLOpaxjeS5ZzybG61y0zAyUaOAAZBiCSzc22gGnVhAG8oWXO5uWxcUKGBnIFZwkZTtjO07grns2YGqxbLbr5BUsrujWrl5ncQEbjYL5gIQB8C2wknnTWvEChCuUychbbLbi8hg5XQwBOJVSMicl4eLes/hpYKtyVTzMTaVbiXDDbBw2wZiCQqgxvMyVroOiuWaVAI2LHCFABhu0Bt/wBU077mNCB12VRPQctyTPP6n6k0o3ns2PeCDLb/ABCsR2hapcgKT0K8IIhsDsWYdC8QB0X1aae0W5tziSPVjG/9n/FWPctGxWPvH58UddpmP+1WB26hT8CUI+J3E8+Q6VRaPetCj+eR/nb8j2rNEGGoH4g69PZyBmNuGT26Crrd9TIV1JlQRPFzHMcwflSLHWOxnlz5fz++rMAWUxuDI7gARy6dB3HzpRDdpt7ifrr+2vQTXC8ME3V9AW+gj94ruV1NCqg37zyZ3vQalCjXvPOSiKlGqCUaFGgCKYUophQBihUqUBnqTQmpWw1BmhNShQoZoVKE1ChmhUoTUKJqLAuI9tuTqyH5iP318wuKyyrbOpKsPUGD+YNfUq8L9sdAbeo80DgviZ/5i7MPmMT8zXN1+O4qfh9z26SdScfEp01zO2CeY4SZ325flA/rTUe3+W0HY9BHb9HpyHffneHakq+MiH23JAnpvBg7xMdd5Eg9O44AGQxmAAYxIYbQRKmRECTt3XdOYkj1ytMy3F5jr6wJ29eY9eXF6GszqOfrzgmd55fTb/vWi9d37gc53mRPWZMGfmD1+9zYA5FmwRFyuMQXCqNjAmZMMOZ3nnvk4CLtbayt2dMttDkbrNfNwjEsuLtgAc1USBJElGIjETj1JZ9WUSwt6zaRbDKX8u4LheClp5jIKsFYhvLYyJmm03jKFbl1Fbz2fy7YYMVUCSuL8pIxLCSeJ5mZJtWMba24dmAzkGbqpcm2twEcrt6HxjcBrjdqKu6LR09ReQ3LTWSGsW0VUIMWmGOyoASV3MGeY2iDNYltPc80ElnS6YMEBCCYYR7J5cvgZ3qvSFbRNvJkYY3LllgGZLrNmAGBxPBlHPYc+lW6TUhXyEwcWcm6bcGSG2AMmQQT1336DWtitFWp4bihmyd0W5db8Lu44uEzw/hCzCqABsK16XUrlDcf3jjI5QQmI3ndgARJPYnnXO11i4r2LjAyyqcRuebCJ77fsq3w7TZIbiw7YAY5BQrglSAGieI3gZImF+eXKsjVHYv6boTJLSxiJ27DlyAA6culV6a8rO9mMbiksm5b+kIoCs6bcwRuu5iCJ5Vo0+oBtkwZtI1w7jcBclnvvA/rKeorjNaL42izLdtxcsXhGUp1EfjUbMI4lafeiwW7swO0F/PeZHx2PLt/hPImLrYO0dwOW/PaAY64jf025isGn8etMpZwbd9GZbtoAkhhvkhPCEYHLn1671aL91yQqm2DicVk3CGG08iAYMTgp9a2PYh0Ejnz+fSJgHtG0joJ6imD7n02nv3MdOg/q1kTK2vE+YOPliZYkktvc2zEFWEAQAWyuEcLo0QACTyA6sSfXqT+2pJ7URHf8Ct+2/wQfST+1fpXWrNo9P5dtU90bnuSZJ+pNXg128MOiCieCcuqTY4NGlFGtpiNRoURVIGjQo0AaIoURQBipUqUBkqVJoTWw1hmhUmhNAGpSmpNQoTQmoTQqFDNYPG/CxqbDWtg3tW2P4XHI/DmD6E1umhWMoqSafBlFuLtHyO6CCyuCrKSrKRuCNiD+ddHR+LEjBmIaIy2bIGWYwZkgKWMzkzLMhYHf+2f2eLg6qysuo++QA5XFA9sAc2AEEdR6gA+FLdQfUEH864WXE8UulnWhNZI2dq5eQ/hNskj/dtAkkE7H9K5EjE7O0zAHI8W1QcpprTSiuDclfLzuELjPEdhPpEARsKfTMXjcZDcjcTykgdth8J9BlVd0HFwlVuZSoYhRd3EAMdg4O0dRHIytaVSe5nR19Hrrbpa0VpVKBiTedLjG7dDEuTaA4FhSMixOOwxnKrrWtDF7z3UezbuOQxHlpqbhXHKS3DaVVaAN/LBJLG4Z4Wkcm4bTWmTUSSFKuWuEkkfdnrECBz+tdS94VdtFPN0vmkzde1CX/IjqYEgsQi4qs7jmRUdIlBv+JW/6P5moy8qUu3HKKGv3CSVs2l2JuQrAmAoLXoO0rzU1FxL9sXpR3XJ0CrgGYkYFyJZ1OIbHYFsdyCa2+K6lmNlscvLYMig58fshhOzEKiT2ZjMEmrvF/C1YrjZV/JgNebVeWlh0IcWbYJ+/uHHiJO2RiJqpxJui17zi6uGzFArWwUMcTjYHkQ45joQYqnRXLhlGt5eQqOv3htuAcfLKSONTt1DSgjKJPMuas2bm/tW7TAz7UlS/F2MtXWVL1vG1cuC1qLCwlxFRkv2yMSsQMXkRsN99gcqJUgzbasFnKTdfIZoS73MQWJMqxI/FIM88aqvafiCON1ZSNjMg7Edf4zFYb2ttqJbIsLYJt22uWL1rKFwRiwl1B3IYbD4g7G1V24AVBtpARb913LYxEKXZmJI7M57EVHa3ZjswqoDrc8tXcMitDNAXLiKsCPZBYhue1dBroHCPZlo6GGgnfvxCTzOKE7iax24UBVEKBBZhiXA5AKfZXbrv3EAgjMN3gHrzPPc+m559/mYpMrRqF3Ilz15CI57kn4sWPpl6mu19n9Hk3nN7KEhPV+p+ABj4k+7XK8N0TX3wUkAQXeJwB/zHp9elexs2lRQiiFUBVHYCvdpcLlLrlwjzZp0ulFophSimFdY8YwoilphQg4o0opqoDRoCjVIGiKFEUAYqVKlCmOaE0JqVmayTUmhUqFCTQmgTQmgDNShUqGRKlSalQBFeJ+1v2PPFqNIsyS12wo33O72x16kr9N9j7WjNasmOORUzZjm4O0fD7m+/wAwRMg9weh9a12PEQ0peCw2xY44EHo4baPWY719B+0f2Ltaom5bIs6g7lom3cP/ADFHX9Ib955V848W8Hv6VgmotlJMK3tW7hj8D8jy5c/SuVl08oc8eJ0seaM+OToEK6gLeWB7BXVWjhAj7uWOAgxwxNVaLTGwXawcXuTljrLtpWYqQHIS6MmGW01xDZWZKg7gncjKPejnWtL9rbLTodzJVo23iFIM9PxfwrzdLXDNl+416bS3tPea/ZYG5d3uC8dPctXI9kkW2UjHcCCCATWzwt3t3fNuXi9zF7WmQizas2jdYEogW40AwACRtABJ6c2zc0xJ+5VIiMrYefgEDVd5ukIIwtk//Tvg8/eNoD86Pqfb5fcmy4LLdlbitcI++N4Fs2Rxw2woYEypXFNuYMHoa1v5JAF/Ul1DMwRr58sFuZwtJJgbAzsNgYrn67U2jhxi2FOTO4FtMQMcZbmdx39a6NrxIG2MEuI0bZBcfTYOTEd9/QUp1YdFtjVaRI8t7QI5YW3LfJnAYH4Grj4jbBIwvvcgH2VQlTIBLFiY2O59azjXXCACwHcKoAP9rI/QilQgQoG5PCqjdiewG5PP1rHpT5Ia7lzIzuo24cpHzIAy+e23oI1eF+H3NQ+NvZVIzuHdUneP0mj8PwmBvW7wr7KXHhtRNpP/AIwR5zfrdEH1b9WvWWLCooRFCovJQIAr24dG5bz2XgefJnS2jyJodEllBbQbDck7sxjdmPUnb6ADYCtNCpXVSSVI8TdjURSimFUgwphSijVIOKYUophQBFNSimqkDRoCjQBqVKlAc+aE0KlZmIZoTQoE1AGaE0JoTUKNNSaAqTQoaNLNSahRpqTS1JoBppbtpXUo6qyMIZWAZSPUHY1KNQHlfEv9m+luSbDPpmMmBN21P6jGVHorAelea1n+zrW25w8q+vdXwc/1XgD+0a+n1K0S0+OXY3Rzzj3PjGo8B1dr/eaTUj9Wxcuj+1bDD86RNLdnezeHxs3R/lr7UKOZ7mtL0kfE2/xL8D47b8OvNEabUPvIjTXng9/Z2rs6X7La1/8A0CnrcdEHzElvyr6STUp/Bx7tkepfZHkdF9hDsb96OUpaWflm45f1a9F4d4RY04izbCk83JL3G+LsSY9OVbKlb4YYQ9lGqWSUuWGpUo1tNZKlSpQBFMKWmFCDCjQWmqgIphSimFAOKIoCmFUgaIoURQEqUal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8" name="AutoShape 12" descr="data:image/jpeg;base64,/9j/4AAQSkZJRgABAQAAAQABAAD/2wCEAAkGBhAQDxAPDxAQEA8PEBAPEBAUEA8QDxAUFBAVFBcWFRUXGyceFxojGRQSHy8gJCcpLCwsFh8xNTArNyYtLCkBCQoKDgwOGg8PGiwkHCQsLCwvKiosLCksLCwqLSwqLiopLCwsLCwsKSwpKSwpLC0sLCwpLCwsLCwsKSwpKSwsLP/AABEIAK4BIgMBIgACEQEDEQH/xAAbAAACAwEBAQAAAAAAAAAAAAABAgADBAUGB//EAEUQAAIBAwIEAwUEBgcGBwAAAAECEQADEgQhIjFBUQUTYTJScYGRBiNCoWJyscHR8BSCkpOiwtIHM1VjsuEVFkNFU3SD/8QAGgEBAQADAQEAAAAAAAAAAAAAAAECAwUEBv/EADERAAICAQMCAgkCBwAAAAAAAAABAhEDBCExEkFR8AUTMmFxobHB0VKBFBUiIzPh8f/aAAwDAQACEQMRAD8A+lhqYPWYPTi5VsxNIamDVmD0weqQ0BqM1QHpsqoLZqTVeVTKgLJqTSZUQagHBog0oNGahRpoOdqE0tw7GtWb/HL4P6GUPaR8g/2s663b19vJgC2lt7dRF27+2fyrxY8Xs++PrX3/AFXg9i65uXbFi6xCibtpLhXGSMSeQ35VVd8C0jDFtFoyvb+j24/ZWGm9KQxYowk+PczpetyLZI+CjxO174o/+I2/fX619wb7IeHn/wBv0X9xb/00p+xvhv8Aw7Rf3Nv/AE16f5xi8fk/wX1+T9PzPiY8Qt++Op5ij/T7fvr9eVfaf/Jvhv8Aw7Rf3Sf6Kn/kvww8/DdH8kA/yisl6WxPv9fwT1+T9PzPlX2Y8WtJrtIzXFC+eqni2AeUk9hxfSvtmi1KXPLuW3S4jbq6MGRgVIkMNiK5uh+yXhti4L1rQWEuLurhZKmOYnka6GjtYFVHLNiB2DOzf5q5et1EM+WE48ppfOzGU5TTtVsdYURSimFe85walSpQEqVKlASglGoKAapQo0BKIoURQDVKFGqCVKNSgPNq9OHqoCmFQpcHqwNWYUwarZDSGo5VnD02dLFGjKjlWfzKIuUsUaMqYNWcXKcPVsUXhqM1SHo51LFFs0tw7H+etIboAkmB3rJe8R6KPmf4V5tRljGDUnu0zZjg3JUaQKpuXlHNh8t/2VjZ3fckkD5AVQby5FAzBonMI2Cz0DkY5bzG9cA95tbXoOQY/QUP6cD+D/EBy+Vc+5exxANstBZ2vNEosZGVjfcSYgTyrNrfFrSAZX9NaTGX8x1UuG4VwYsIEyJ332rFWzI7C60HbBp9CD+6rF1KnqR8R/CufeIxIJAyhdyFG57n0n6Uz3dwFRrm/GUZItieZk794HQH4Vluu5DprvuCCPQzQQcSn9Jf+oVzfNUMFzAcjJRJBj+ZPyNarerI3aCBBkkA7Hv1+dZxdNNka22O0KIrPp9Wj+ydxzU8xV9fRRnGauLtHOaadMajS0ayMQ1KlSgJUFSpQBo0KlCho0BRoQNGgKlUBqVJqUBwMKGNailDy6hTNFStBt0pt0BTQq026XCoBCaGVMVpClAMHpxcqqKNQpcLtC5qQo7noO9UXbuIk/IdzWG7fIV3GOcQmW65HZZHaTyrx6nVeq/pjz9DdixdW74NFzUZEZkjIkLtwA9iek/n35VX54g4EFg+BkEFGgxKsJ3MR0I5VTdtvbWLt27dFx0tgXMMizNztlFEQMjG8Yz0pUtlj7Vp7lspLYkXFtSCJ7lip3ELPw35Dbbts9iSS2ExzZXId2U3sHuQPJaQCoBAOJgLwg7Bt6dw5YBmbABXIUqtu48gwR7exExIBkA5bxaTSM8BiIyCthIlco4ZHXeKl0AtowVE2gyhsxkmQDE+0JB39asSTsB8ABy+AFYLuitqrXSXVkGR1GVw39t5yEs8n8EEGYggxRu6i3dZbZZh7c28biJdZYyDHkcQQQhO8sYOO1IbbtoHhdAR7rKCPoarfwy22LG3AQYjEvbQrvwsEIV14jwtI35VRba3YbGTDYsLP3jIhJgEdLYPVQeQygbky1p0uqtwPcZmE+cGu27obrsYNuDtgQAOURtVTDNYtn3pl82yUTA3VRjEAGOYJj13qqzeyY+Z56mUe4rgm3lJCC0QSp4o2Ug8KyBkJtRjG8EiQxAgEgwYHTcHanayLgwYZBvw9+v5RM9IoqaG41ly2+L22HNWxLL2MoSCPhXT0fiM8NznyDdD8e1cI2RiyK11kgZFLl433Zpj74vlABBkERzmK0tdxXJ5PvYqznc9ABJie3Sa2Ysksb6o/wDTGcVLZnpAaNczwzxAMACSQwBRiGU/AhtwfQ10q7eLKssbR4ZwcXTGo0s0a2mAagqVBQBo0KlAGpUqVQGjQoigJUozUoDn40uFXY1MayMbKStDGrsaBWpRbKCtDCritLhSi2UlKQpWjGgVqUDMUpGWBJ2ArUUrB4k/K2Obbn4ch/PpWnNNY4OTM4R6nRhvaoT5jkhZxX7u5c+oQHbvWV/EbG1t71nzLgAFpjFy4GkCLZEmQDtHflFG5qyst5F4qqtA8ywc+wUTwkmOfpNIt1yzsVNtSFVbZZHYxJLMy7b5QBvsCeu3zzfU+qXPxOjwqQbemRWyC8QBUMXdyoPMLkTiOXKKq12l80IVY27ltsrd0e2k7NiYMEieh9VYSpZrlKLtFJii+14ilxggdS7R5bCAl6QTjtIS5ALYzxDdeRVWuAEFSJBBBB7HmK573ktqUCMEcuzFCwhiQxEJxmTkwCcUkld+e3T3zchLkrqIkTuLwieFsQHIHWBkBMAhgta7rjz5/wBEKL11kUC7qWCF1+9ZLIdPagPcxgAzjmQCJ3MnKn1NpbRRw3ltGFtFKE34nFMSCSATlkN1GRmCacnbf4H/AL1Rp9Jatkm3btoW5lUVSfjAq7dxbG0LebkLrK95Vwu2oVQsjEuqcyj4sQxJ2OMggirNPlulrUMyIcWuRbuPkNsFuEQcQILHIyYmVNVXdLbuR5ltHjlkoaPhPKtVvoB02A6ADoKOhbL7KiVUfACd/wA9++9VXb4uygJGnBxvXBANyTiFWT7JbYe+f0dzVq9SCW06bviPOaWUWwwnAMvJiOe8gERuQaua1CqiAcPIqAFsgiC5WIFwiVAjbpsCawW+5S7SAYyDIYsQee0wN47AdB6ADYS9aulxhddUYjMDyskgHdCyNseq85ggjeWtgAAAQAAAByAHIVYrVuMBGuKnCFuPvx3AVIUmJLFjLRtMcgPQV2/D9VmsH2lH1HevOhEtQty+xRifKsubZPDvigVRcux2JY771r0l91OcGFYxOIZlJOxCiBsQBuTsJ3rZhyPFO+3ck4qcT0dGlVgQCNwQCD3FNXdOeGpQo0BKNCpVA1ShRoA1KE0aANCpUoCmKmNEUa2GuxcaGNPUoLK8aBSraBqUCgpQKVcRS0otlWFeY1eqLO5UI0nEB88MeXJdz+Vej8SvYWbjdlgfE7fvryOUVyPSE94w/fz8z26ZbNld6/e2s+ZYQMriRp3e447Wy1whCon2g3Q9Yp5AACgBVAVR0AAgD6UDcpAwmWnESTHMgCYHrXL9x6xWeqjcrQ18zA0ynafbvOT8T5Q7dIrNfRt28sosx+IqNhzJ9ahRw0yDyPUEgj1BG4PrT2rw9i3IGZUWyLSO9wcRa0E2Vz7RQLvsw4uFs6zzgxsJjaa16W2HyWRky4qCFYMZndWBVsRJEgwd451nGXZmLNt1Sy5yhcAZhDsw3i4B0BjcdCDzG5t0JCIbpKjfEM2IA+GRAJ32+FYblsq5a26rqFkm75d25YbiAdLgThO+xPDuepRhTXPDbbJ56oL7BHTfiVTILqqiAu6AbE5EAdpxkq27BG/WXBcgLBur7Qm0LhHSUUz+VUM/ko11sS3s2lLJx3Dso5x7W2/5Vh0/hqXri3MbKraJuZf0S4gDFWUhlub44GOIgDafdrRe8NOoui+UbACNKuQtoFI3uKI4GPRiJxgCDxBS9lvz5+4XiPpNMbaE5Tuzu9woTbLcRM+8SQesALs22Rt3w7gW4a2pLG62ZdmJIICT5h6SSFAgbxAW23pGyBwtBhwSxQ4iZYooaQCSSQcy0AknmcOo8UKt5Nktcu3CxGblnAB9tgNraDkNp5KIqvfZbgu1XjOMkLbW0bgtW8gwuMwdVeCWE7krAHOJO8VvBrz+s8ATO1eZ7l66HtqtwspibiSAPwrsTAgcJ+fdzrYkkjFjX3cIxt7uokL70blfiRInpNUW8nYXMCk7A+dcxa3z4rTICGmdjMe90qw3KcPWDkuC0drwi9KFfcMD4HcfvHyrdXE8IuxdjoykfMbj8sq7ddvRz68S923n9jxZlUg1BQo16zSGpQqUAaNCjQBFShTUISpUqUBTTTS0a2GsNShRoAVDUoUKA0KJpahTk/aa7FkD3rij6An91eYL13/ta3BZ/Xf/AKR/GvNMWIbAqr4nFmQXFB7lSYO01wNa7zP9jpadf2xy1FtTi+Fu1cuEwpcXABsOOAilsMuEsJ7fonCDqfxX7R+GisD9pNUXbTsTndVson7jTQYYtBBTlkZ+MV5UlfP1NxpGkZj5l7hkkDiti2DBtriGVSRjvJRfZEbSTn094WySrtzwQzpgHJEhdr3OJMHoZO1VF3Hs3XG0DG3YSIHLa3tVdu5iwbYsDIYjaQ0g4oVXIHcEgx2rL4mSO9pAGO7yoNxSqMfLyJAMqNpBURI5HblVS6Y7gqGIbFFOIDuFLDdtlAWWZjyXfqJw6EnO3wtcG1svLsFGIAXdT1kxI7x1rs39I15vKxkEYloOGOe6t+iWCkrzchAYVa1pVLcj4Autt+S1+5cVrdiFPkeZYsM0GTlMlAsiSdguwUxWk6BQHYW7Q81R5lnGFKqI9kH2tjvsTAEmJrFrNfneTRaYoUshWvEtwxALAxz4SB8TVXm32csLitbGMDHA7qJURseaifU9po3ZKNdrG5lb8u2LZZZDjzfMZSGBm4TIHCRPpO9ZNcuta6RYe2Oru+dy7JXKFUgg9eoBAO4x3mrsJdQDN1hWZWttD4g8XCUbKCCGXElTPvbhNMvPC35SuAXuP51y6GQMfaWCxdrcEGIQAKNo2RjW5GzC/wBntXcOV3WOoBYH+jqlrLeIClSV4gZOZ9ADy2eH6G3alLanjOVxyWLXD7xLEk9ug6AbEVpACcEFFAA8vELiIkBgNl2/AN454jZodyBG55ty2jl84A+nerKT4MUi6zuwE5BZuf1mBRR8QvmmO1xedbAp7H6GsWn9jsXObYyh3Agbb7KFEfo0w06nnl/eXP41Aazbb3W+hp1tN7rfGDWL/wAPtnox/wD1u/6qe34ZakHFpUg/7y9sQZH4vStbSMrOno2i5bP6aj6nH99eirz1ocafrp/1CvQ11/R/syR49RyiVKlSuiecNQUKNCBo0KIoAijQFEVQSpRqUBRRoVK2GsNShUoA0KE1JqAhpaM0KhkcH7Xj7q0e10j6of4V5e0/FHcMP8Jr1/2qtTpHI5oyP8gwB/Ik/KvDrdhgex+P5da4GujWb4pfj7HS02+M1FZMASe0b/TnNU3UxYI7KjtOKlvvDG5xtjjaPQGrDp2Klbl25dE7iRbSPdC2gvD0hsp9arWwqLggVU5YKqonPsojv0+fM146o9BS9pd5LH19gevOWHzQfOs9yBMKo7SMm+cyDv8AoitL/T+en5fzyzv/AD9KyCOj4Ejku45mLKAkhJeSxgEbKokx0JjeKfxTWixZe5x5g+XbiSSXIQ8PMscmCgdTy3rPptWEsvBhkW4wHXK4Etg/JS/1pkTyxprRZLzIgOWQzQ4uvstscuPFgN8WE7TU2fJR/C7b2kZ71y5azCpc8vAW7IhmWLhQ8USWYsBxFpHCTTb1NliVDu4ZWhbl3MkAAs1yEAtzs2IcsNuEcqcWLOpaxjeS5ZzybG61y0zAyUaOAAZBiCSzc22gGnVhAG8oWXO5uWxcUKGBnIFZwkZTtjO07grns2YGqxbLbr5BUsrujWrl5ncQEbjYL5gIQB8C2wknnTWvEChCuUychbbLbi8hg5XQwBOJVSMicl4eLes/hpYKtyVTzMTaVbiXDDbBw2wZiCQqgxvMyVroOiuWaVAI2LHCFABhu0Bt/wBU077mNCB12VRPQctyTPP6n6k0o3ns2PeCDLb/ABCsR2hapcgKT0K8IIhsDsWYdC8QB0X1aae0W5tziSPVjG/9n/FWPctGxWPvH58UddpmP+1WB26hT8CUI+J3E8+Q6VRaPetCj+eR/nb8j2rNEGGoH4g69PZyBmNuGT26Crrd9TIV1JlQRPFzHMcwflSLHWOxnlz5fz++rMAWUxuDI7gARy6dB3HzpRDdpt7ifrr+2vQTXC8ME3V9AW+gj94ruV1NCqg37zyZ3vQalCjXvPOSiKlGqCUaFGgCKYUophQBihUqUBnqTQmpWw1BmhNShQoZoVKE1ChmhUoTUKJqLAuI9tuTqyH5iP318wuKyyrbOpKsPUGD+YNfUq8L9sdAbeo80DgviZ/5i7MPmMT8zXN1+O4qfh9z26SdScfEp01zO2CeY4SZ325flA/rTUe3+W0HY9BHb9HpyHffneHakq+MiH23JAnpvBg7xMdd5Eg9O44AGQxmAAYxIYbQRKmRECTt3XdOYkj1ytMy3F5jr6wJ29eY9eXF6GszqOfrzgmd55fTb/vWi9d37gc53mRPWZMGfmD1+9zYA5FmwRFyuMQXCqNjAmZMMOZ3nnvk4CLtbayt2dMttDkbrNfNwjEsuLtgAc1USBJElGIjETj1JZ9WUSwt6zaRbDKX8u4LheClp5jIKsFYhvLYyJmm03jKFbl1Fbz2fy7YYMVUCSuL8pIxLCSeJ5mZJtWMba24dmAzkGbqpcm2twEcrt6HxjcBrjdqKu6LR09ReQ3LTWSGsW0VUIMWmGOyoASV3MGeY2iDNYltPc80ElnS6YMEBCCYYR7J5cvgZ3qvSFbRNvJkYY3LllgGZLrNmAGBxPBlHPYc+lW6TUhXyEwcWcm6bcGSG2AMmQQT1336DWtitFWp4bihmyd0W5db8Lu44uEzw/hCzCqABsK16XUrlDcf3jjI5QQmI3ndgARJPYnnXO11i4r2LjAyyqcRuebCJ77fsq3w7TZIbiw7YAY5BQrglSAGieI3gZImF+eXKsjVHYv6boTJLSxiJ27DlyAA6culV6a8rO9mMbiksm5b+kIoCs6bcwRuu5iCJ5Vo0+oBtkwZtI1w7jcBclnvvA/rKeorjNaL42izLdtxcsXhGUp1EfjUbMI4lafeiwW7swO0F/PeZHx2PLt/hPImLrYO0dwOW/PaAY64jf025isGn8etMpZwbd9GZbtoAkhhvkhPCEYHLn1671aL91yQqm2DicVk3CGG08iAYMTgp9a2PYh0Ejnz+fSJgHtG0joJ6imD7n02nv3MdOg/q1kTK2vE+YOPliZYkktvc2zEFWEAQAWyuEcLo0QACTyA6sSfXqT+2pJ7URHf8Ct+2/wQfST+1fpXWrNo9P5dtU90bnuSZJ+pNXg128MOiCieCcuqTY4NGlFGtpiNRoURVIGjQo0AaIoURQBipUqUBkqVJoTWw1hmhUmhNAGpSmpNQoTQmoTQqFDNYPG/CxqbDWtg3tW2P4XHI/DmD6E1umhWMoqSafBlFuLtHyO6CCyuCrKSrKRuCNiD+ddHR+LEjBmIaIy2bIGWYwZkgKWMzkzLMhYHf+2f2eLg6qysuo++QA5XFA9sAc2AEEdR6gA+FLdQfUEH864WXE8UulnWhNZI2dq5eQ/hNskj/dtAkkE7H9K5EjE7O0zAHI8W1QcpprTSiuDclfLzuELjPEdhPpEARsKfTMXjcZDcjcTykgdth8J9BlVd0HFwlVuZSoYhRd3EAMdg4O0dRHIytaVSe5nR19Hrrbpa0VpVKBiTedLjG7dDEuTaA4FhSMixOOwxnKrrWtDF7z3UezbuOQxHlpqbhXHKS3DaVVaAN/LBJLG4Z4Wkcm4bTWmTUSSFKuWuEkkfdnrECBz+tdS94VdtFPN0vmkzde1CX/IjqYEgsQi4qs7jmRUdIlBv+JW/6P5moy8qUu3HKKGv3CSVs2l2JuQrAmAoLXoO0rzU1FxL9sXpR3XJ0CrgGYkYFyJZ1OIbHYFsdyCa2+K6lmNlscvLYMig58fshhOzEKiT2ZjMEmrvF/C1YrjZV/JgNebVeWlh0IcWbYJ+/uHHiJO2RiJqpxJui17zi6uGzFArWwUMcTjYHkQ45joQYqnRXLhlGt5eQqOv3htuAcfLKSONTt1DSgjKJPMuas2bm/tW7TAz7UlS/F2MtXWVL1vG1cuC1qLCwlxFRkv2yMSsQMXkRsN99gcqJUgzbasFnKTdfIZoS73MQWJMqxI/FIM88aqvafiCON1ZSNjMg7Edf4zFYb2ttqJbIsLYJt22uWL1rKFwRiwl1B3IYbD4g7G1V24AVBtpARb913LYxEKXZmJI7M57EVHa3ZjswqoDrc8tXcMitDNAXLiKsCPZBYhue1dBroHCPZlo6GGgnfvxCTzOKE7iax24UBVEKBBZhiXA5AKfZXbrv3EAgjMN3gHrzPPc+m559/mYpMrRqF3Ilz15CI57kn4sWPpl6mu19n9Hk3nN7KEhPV+p+ABj4k+7XK8N0TX3wUkAQXeJwB/zHp9elexs2lRQiiFUBVHYCvdpcLlLrlwjzZp0ulFophSimFdY8YwoilphQg4o0opqoDRoCjVIGiKFEUAYqVKlCmOaE0JqVmayTUmhUqFCTQmgTQmgDNShUqGRKlSalQBFeJ+1v2PPFqNIsyS12wo33O72x16kr9N9j7WjNasmOORUzZjm4O0fD7m+/wAwRMg9weh9a12PEQ0peCw2xY44EHo4baPWY719B+0f2Ltaom5bIs6g7lom3cP/ADFHX9Ib955V848W8Hv6VgmotlJMK3tW7hj8D8jy5c/SuVl08oc8eJ0seaM+OToEK6gLeWB7BXVWjhAj7uWOAgxwxNVaLTGwXawcXuTljrLtpWYqQHIS6MmGW01xDZWZKg7gncjKPejnWtL9rbLTodzJVo23iFIM9PxfwrzdLXDNl+416bS3tPea/ZYG5d3uC8dPctXI9kkW2UjHcCCCATWzwt3t3fNuXi9zF7WmQizas2jdYEogW40AwACRtABJ6c2zc0xJ+5VIiMrYefgEDVd5ukIIwtk//Tvg8/eNoD86Pqfb5fcmy4LLdlbitcI++N4Fs2Rxw2woYEypXFNuYMHoa1v5JAF/Ul1DMwRr58sFuZwtJJgbAzsNgYrn67U2jhxi2FOTO4FtMQMcZbmdx39a6NrxIG2MEuI0bZBcfTYOTEd9/QUp1YdFtjVaRI8t7QI5YW3LfJnAYH4Grj4jbBIwvvcgH2VQlTIBLFiY2O59azjXXCACwHcKoAP9rI/QilQgQoG5PCqjdiewG5PP1rHpT5Ia7lzIzuo24cpHzIAy+e23oI1eF+H3NQ+NvZVIzuHdUneP0mj8PwmBvW7wr7KXHhtRNpP/AIwR5zfrdEH1b9WvWWLCooRFCovJQIAr24dG5bz2XgefJnS2jyJodEllBbQbDck7sxjdmPUnb6ADYCtNCpXVSSVI8TdjURSimFUgwphSijVIOKYUophQBFNSimqkDRoCjQBqVKlAc+aE0KlZmIZoTQoE1AGaE0JoTUKNNSaAqTQoaNLNSahRpqTS1JoBppbtpXUo6qyMIZWAZSPUHY1KNQHlfEv9m+luSbDPpmMmBN21P6jGVHorAelea1n+zrW25w8q+vdXwc/1XgD+0a+n1K0S0+OXY3Rzzj3PjGo8B1dr/eaTUj9Wxcuj+1bDD86RNLdnezeHxs3R/lr7UKOZ7mtL0kfE2/xL8D47b8OvNEabUPvIjTXng9/Z2rs6X7La1/8A0CnrcdEHzElvyr6STUp/Bx7tkepfZHkdF9hDsb96OUpaWflm45f1a9F4d4RY04izbCk83JL3G+LsSY9OVbKlb4YYQ9lGqWSUuWGpUo1tNZKlSpQBFMKWmFCDCjQWmqgIphSimFAOKIoCmFUgaIoURQEqUalA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9" name="AutoShape 14" descr="data:image/jpeg;base64,/9j/4AAQSkZJRgABAQAAAQABAAD/2wCEAAkGBhAQDxAPDxAQEA8PEBAPEBAUEA8QDxAUFBAVFBcWFRUXGyceFxojGRQSHy8gJCcpLCwsFh8xNTArNyYtLCkBCQoKDgwOGg8PGiwkHCQsLCwvKiosLCksLCwqLSwqLiopLCwsLCwsKSwpKSwpLC0sLCwpLCwsLCwsKSwpKSwsLP/AABEIAK4BIgMBIgACEQEDEQH/xAAbAAACAwEBAQAAAAAAAAAAAAABAgADBAUGB//EAEUQAAIBAwIEAwUEBgcGBwAAAAECEQADEgQhIjFBUQUTYTJScYGRBiNCoWJyscHR8BSCkpOiwtIHM1VjsuEVFkNFU3SD/8QAGgEBAQADAQEAAAAAAAAAAAAAAAECAwUEBv/EADERAAICAQMCAgkCBwAAAAAAAAABAhEDBCExEkFR8AUTMmFxobHB0VKBFBUiIzPh8f/aAAwDAQACEQMRAD8A+lhqYPWYPTi5VsxNIamDVmD0weqQ0BqM1QHpsqoLZqTVeVTKgLJqTSZUQagHBog0oNGahRpoOdqE0tw7GtWb/HL4P6GUPaR8g/2s663b19vJgC2lt7dRF27+2fyrxY8Xs++PrX3/AFXg9i65uXbFi6xCibtpLhXGSMSeQ35VVd8C0jDFtFoyvb+j24/ZWGm9KQxYowk+PczpetyLZI+CjxO174o/+I2/fX619wb7IeHn/wBv0X9xb/00p+xvhv8Aw7Rf3Nv/AE16f5xi8fk/wX1+T9PzPiY8Qt++Op5ij/T7fvr9eVfaf/Jvhv8Aw7Rf3Sf6Kn/kvww8/DdH8kA/yisl6WxPv9fwT1+T9PzPlX2Y8WtJrtIzXFC+eqni2AeUk9hxfSvtmi1KXPLuW3S4jbq6MGRgVIkMNiK5uh+yXhti4L1rQWEuLurhZKmOYnka6GjtYFVHLNiB2DOzf5q5et1EM+WE48ppfOzGU5TTtVsdYURSimFe85walSpQEqVKlASglGoKAapQo0BKIoURQDVKFGqCVKNSgPNq9OHqoCmFQpcHqwNWYUwarZDSGo5VnD02dLFGjKjlWfzKIuUsUaMqYNWcXKcPVsUXhqM1SHo51LFFs0tw7H+etIboAkmB3rJe8R6KPmf4V5tRljGDUnu0zZjg3JUaQKpuXlHNh8t/2VjZ3fckkD5AVQby5FAzBonMI2Cz0DkY5bzG9cA95tbXoOQY/QUP6cD+D/EBy+Vc+5exxANstBZ2vNEosZGVjfcSYgTyrNrfFrSAZX9NaTGX8x1UuG4VwYsIEyJ332rFWzI7C60HbBp9CD+6rF1KnqR8R/CufeIxIJAyhdyFG57n0n6Uz3dwFRrm/GUZItieZk794HQH4Vluu5DprvuCCPQzQQcSn9Jf+oVzfNUMFzAcjJRJBj+ZPyNarerI3aCBBkkA7Hv1+dZxdNNka22O0KIrPp9Wj+ydxzU8xV9fRRnGauLtHOaadMajS0ayMQ1KlSgJUFSpQBo0KlCho0BRoQNGgKlUBqVJqUBwMKGNailDy6hTNFStBt0pt0BTQq026XCoBCaGVMVpClAMHpxcqqKNQpcLtC5qQo7noO9UXbuIk/IdzWG7fIV3GOcQmW65HZZHaTyrx6nVeq/pjz9DdixdW74NFzUZEZkjIkLtwA9iek/n35VX54g4EFg+BkEFGgxKsJ3MR0I5VTdtvbWLt27dFx0tgXMMizNztlFEQMjG8Yz0pUtlj7Vp7lspLYkXFtSCJ7lip3ELPw35Dbbts9iSS2ExzZXId2U3sHuQPJaQCoBAOJgLwg7Bt6dw5YBmbABXIUqtu48gwR7exExIBkA5bxaTSM8BiIyCthIlco4ZHXeKl0AtowVE2gyhsxkmQDE+0JB39asSTsB8ABy+AFYLuitqrXSXVkGR1GVw39t5yEs8n8EEGYggxRu6i3dZbZZh7c28biJdZYyDHkcQQQhO8sYOO1IbbtoHhdAR7rKCPoarfwy22LG3AQYjEvbQrvwsEIV14jwtI35VRba3YbGTDYsLP3jIhJgEdLYPVQeQygbky1p0uqtwPcZmE+cGu27obrsYNuDtgQAOURtVTDNYtn3pl82yUTA3VRjEAGOYJj13qqzeyY+Z56mUe4rgm3lJCC0QSp4o2Ug8KyBkJtRjG8EiQxAgEgwYHTcHanayLgwYZBvw9+v5RM9IoqaG41ly2+L22HNWxLL2MoSCPhXT0fiM8NznyDdD8e1cI2RiyK11kgZFLl433Zpj74vlABBkERzmK0tdxXJ5PvYqznc9ABJie3Sa2Ysksb6o/wDTGcVLZnpAaNczwzxAMACSQwBRiGU/AhtwfQ10q7eLKssbR4ZwcXTGo0s0a2mAagqVBQBo0KlAGpUqVQGjQoigJUozUoDn40uFXY1MayMbKStDGrsaBWpRbKCtDCritLhSi2UlKQpWjGgVqUDMUpGWBJ2ArUUrB4k/K2Obbn4ch/PpWnNNY4OTM4R6nRhvaoT5jkhZxX7u5c+oQHbvWV/EbG1t71nzLgAFpjFy4GkCLZEmQDtHflFG5qyst5F4qqtA8ywc+wUTwkmOfpNIt1yzsVNtSFVbZZHYxJLMy7b5QBvsCeu3zzfU+qXPxOjwqQbemRWyC8QBUMXdyoPMLkTiOXKKq12l80IVY27ltsrd0e2k7NiYMEieh9VYSpZrlKLtFJii+14ilxggdS7R5bCAl6QTjtIS5ALYzxDdeRVWuAEFSJBBBB7HmK573ktqUCMEcuzFCwhiQxEJxmTkwCcUkld+e3T3zchLkrqIkTuLwieFsQHIHWBkBMAhgta7rjz5/wBEKL11kUC7qWCF1+9ZLIdPagPcxgAzjmQCJ3MnKn1NpbRRw3ltGFtFKE34nFMSCSATlkN1GRmCacnbf4H/AL1Rp9Jatkm3btoW5lUVSfjAq7dxbG0LebkLrK95Vwu2oVQsjEuqcyj4sQxJ2OMggirNPlulrUMyIcWuRbuPkNsFuEQcQILHIyYmVNVXdLbuR5ltHjlkoaPhPKtVvoB02A6ADoKOhbL7KiVUfACd/wA9++9VXb4uygJGnBxvXBANyTiFWT7JbYe+f0dzVq9SCW06bviPOaWUWwwnAMvJiOe8gERuQaua1CqiAcPIqAFsgiC5WIFwiVAjbpsCawW+5S7SAYyDIYsQee0wN47AdB6ADYS9aulxhddUYjMDyskgHdCyNseq85ggjeWtgAAAQAAAByAHIVYrVuMBGuKnCFuPvx3AVIUmJLFjLRtMcgPQV2/D9VmsH2lH1HevOhEtQty+xRifKsubZPDvigVRcux2JY771r0l91OcGFYxOIZlJOxCiBsQBuTsJ3rZhyPFO+3ck4qcT0dGlVgQCNwQCD3FNXdOeGpQo0BKNCpVA1ShRoA1KE0aANCpUoCmKmNEUa2GuxcaGNPUoLK8aBSraBqUCgpQKVcRS0otlWFeY1eqLO5UI0nEB88MeXJdz+Vej8SvYWbjdlgfE7fvryOUVyPSE94w/fz8z26ZbNld6/e2s+ZYQMriRp3e447Wy1whCon2g3Q9Yp5AACgBVAVR0AAgD6UDcpAwmWnESTHMgCYHrXL9x6xWeqjcrQ18zA0ynafbvOT8T5Q7dIrNfRt28sosx+IqNhzJ9ahRw0yDyPUEgj1BG4PrT2rw9i3IGZUWyLSO9wcRa0E2Vz7RQLvsw4uFs6zzgxsJjaa16W2HyWRky4qCFYMZndWBVsRJEgwd451nGXZmLNt1Sy5yhcAZhDsw3i4B0BjcdCDzG5t0JCIbpKjfEM2IA+GRAJ32+FYblsq5a26rqFkm75d25YbiAdLgThO+xPDuepRhTXPDbbJ56oL7BHTfiVTILqqiAu6AbE5EAdpxkq27BG/WXBcgLBur7Qm0LhHSUUz+VUM/ko11sS3s2lLJx3Dso5x7W2/5Vh0/hqXri3MbKraJuZf0S4gDFWUhlub44GOIgDafdrRe8NOoui+UbACNKuQtoFI3uKI4GPRiJxgCDxBS9lvz5+4XiPpNMbaE5Tuzu9woTbLcRM+8SQesALs22Rt3w7gW4a2pLG62ZdmJIICT5h6SSFAgbxAW23pGyBwtBhwSxQ4iZYooaQCSSQcy0AknmcOo8UKt5Nktcu3CxGblnAB9tgNraDkNp5KIqvfZbgu1XjOMkLbW0bgtW8gwuMwdVeCWE7krAHOJO8VvBrz+s8ATO1eZ7l66HtqtwspibiSAPwrsTAgcJ+fdzrYkkjFjX3cIxt7uokL70blfiRInpNUW8nYXMCk7A+dcxa3z4rTICGmdjMe90qw3KcPWDkuC0drwi9KFfcMD4HcfvHyrdXE8IuxdjoykfMbj8sq7ddvRz68S923n9jxZlUg1BQo16zSGpQqUAaNCjQBFShTUISpUqUBTTTS0a2GsNShRoAVDUoUKA0KJpahTk/aa7FkD3rij6An91eYL13/ta3BZ/Xf/AKR/GvNMWIbAqr4nFmQXFB7lSYO01wNa7zP9jpadf2xy1FtTi+Fu1cuEwpcXABsOOAilsMuEsJ7fonCDqfxX7R+GisD9pNUXbTsTndVson7jTQYYtBBTlkZ+MV5UlfP1NxpGkZj5l7hkkDiti2DBtriGVSRjvJRfZEbSTn094WySrtzwQzpgHJEhdr3OJMHoZO1VF3Hs3XG0DG3YSIHLa3tVdu5iwbYsDIYjaQ0g4oVXIHcEgx2rL4mSO9pAGO7yoNxSqMfLyJAMqNpBURI5HblVS6Y7gqGIbFFOIDuFLDdtlAWWZjyXfqJw6EnO3wtcG1svLsFGIAXdT1kxI7x1rs39I15vKxkEYloOGOe6t+iWCkrzchAYVa1pVLcj4Autt+S1+5cVrdiFPkeZYsM0GTlMlAsiSdguwUxWk6BQHYW7Q81R5lnGFKqI9kH2tjvsTAEmJrFrNfneTRaYoUshWvEtwxALAxz4SB8TVXm32csLitbGMDHA7qJURseaifU9po3ZKNdrG5lb8u2LZZZDjzfMZSGBm4TIHCRPpO9ZNcuta6RYe2Oru+dy7JXKFUgg9eoBAO4x3mrsJdQDN1hWZWttD4g8XCUbKCCGXElTPvbhNMvPC35SuAXuP51y6GQMfaWCxdrcEGIQAKNo2RjW5GzC/wBntXcOV3WOoBYH+jqlrLeIClSV4gZOZ9ADy2eH6G3alLanjOVxyWLXD7xLEk9ug6AbEVpACcEFFAA8vELiIkBgNl2/AN454jZodyBG55ty2jl84A+nerKT4MUi6zuwE5BZuf1mBRR8QvmmO1xedbAp7H6GsWn9jsXObYyh3Agbb7KFEfo0w06nnl/eXP41Aazbb3W+hp1tN7rfGDWL/wAPtnox/wD1u/6qe34ZakHFpUg/7y9sQZH4vStbSMrOno2i5bP6aj6nH99eirz1ocafrp/1CvQ11/R/syR49RyiVKlSuiecNQUKNCBo0KIoAijQFEVQSpRqUBRRoVK2GsNShUoA0KE1JqAhpaM0KhkcH7Xj7q0e10j6of4V5e0/FHcMP8Jr1/2qtTpHI5oyP8gwB/Ik/KvDrdhgex+P5da4GujWb4pfj7HS02+M1FZMASe0b/TnNU3UxYI7KjtOKlvvDG5xtjjaPQGrDp2Klbl25dE7iRbSPdC2gvD0hsp9arWwqLggVU5YKqonPsojv0+fM146o9BS9pd5LH19gevOWHzQfOs9yBMKo7SMm+cyDv8AoitL/T+en5fzyzv/AD9KyCOj4Ejku45mLKAkhJeSxgEbKokx0JjeKfxTWixZe5x5g+XbiSSXIQ8PMscmCgdTy3rPptWEsvBhkW4wHXK4Etg/JS/1pkTyxprRZLzIgOWQzQ4uvstscuPFgN8WE7TU2fJR/C7b2kZ71y5azCpc8vAW7IhmWLhQ8USWYsBxFpHCTTb1NliVDu4ZWhbl3MkAAs1yEAtzs2IcsNuEcqcWLOpaxjeS5ZzybG61y0zAyUaOAAZBiCSzc22gGnVhAG8oWXO5uWxcUKGBnIFZwkZTtjO07grns2YGqxbLbr5BUsrujWrl5ncQEbjYL5gIQB8C2wknnTWvEChCuUychbbLbi8hg5XQwBOJVSMicl4eLes/hpYKtyVTzMTaVbiXDDbBw2wZiCQqgxvMyVroOiuWaVAI2LHCFABhu0Bt/wBU077mNCB12VRPQctyTPP6n6k0o3ns2PeCDLb/ABCsR2hapcgKT0K8IIhsDsWYdC8QB0X1aae0W5tziSPVjG/9n/FWPctGxWPvH58UddpmP+1WB26hT8CUI+J3E8+Q6VRaPetCj+eR/nb8j2rNEGGoH4g69PZyBmNuGT26Crrd9TIV1JlQRPFzHMcwflSLHWOxnlz5fz++rMAWUxuDI7gARy6dB3HzpRDdpt7ifrr+2vQTXC8ME3V9AW+gj94ruV1NCqg37zyZ3vQalCjXvPOSiKlGqCUaFGgCKYUophQBihUqUBnqTQmpWw1BmhNShQoZoVKE1ChmhUoTUKJqLAuI9tuTqyH5iP318wuKyyrbOpKsPUGD+YNfUq8L9sdAbeo80DgviZ/5i7MPmMT8zXN1+O4qfh9z26SdScfEp01zO2CeY4SZ325flA/rTUe3+W0HY9BHb9HpyHffneHakq+MiH23JAnpvBg7xMdd5Eg9O44AGQxmAAYxIYbQRKmRECTt3XdOYkj1ytMy3F5jr6wJ29eY9eXF6GszqOfrzgmd55fTb/vWi9d37gc53mRPWZMGfmD1+9zYA5FmwRFyuMQXCqNjAmZMMOZ3nnvk4CLtbayt2dMttDkbrNfNwjEsuLtgAc1USBJElGIjETj1JZ9WUSwt6zaRbDKX8u4LheClp5jIKsFYhvLYyJmm03jKFbl1Fbz2fy7YYMVUCSuL8pIxLCSeJ5mZJtWMba24dmAzkGbqpcm2twEcrt6HxjcBrjdqKu6LR09ReQ3LTWSGsW0VUIMWmGOyoASV3MGeY2iDNYltPc80ElnS6YMEBCCYYR7J5cvgZ3qvSFbRNvJkYY3LllgGZLrNmAGBxPBlHPYc+lW6TUhXyEwcWcm6bcGSG2AMmQQT1336DWtitFWp4bihmyd0W5db8Lu44uEzw/hCzCqABsK16XUrlDcf3jjI5QQmI3ndgARJPYnnXO11i4r2LjAyyqcRuebCJ77fsq3w7TZIbiw7YAY5BQrglSAGieI3gZImF+eXKsjVHYv6boTJLSxiJ27DlyAA6culV6a8rO9mMbiksm5b+kIoCs6bcwRuu5iCJ5Vo0+oBtkwZtI1w7jcBclnvvA/rKeorjNaL42izLdtxcsXhGUp1EfjUbMI4lafeiwW7swO0F/PeZHx2PLt/hPImLrYO0dwOW/PaAY64jf025isGn8etMpZwbd9GZbtoAkhhvkhPCEYHLn1671aL91yQqm2DicVk3CGG08iAYMTgp9a2PYh0Ejnz+fSJgHtG0joJ6imD7n02nv3MdOg/q1kTK2vE+YOPliZYkktvc2zEFWEAQAWyuEcLo0QACTyA6sSfXqT+2pJ7URHf8Ct+2/wQfST+1fpXWrNo9P5dtU90bnuSZJ+pNXg128MOiCieCcuqTY4NGlFGtpiNRoURVIGjQo0AaIoURQBipUqUBkqVJoTWw1hmhUmhNAGpSmpNQoTQmoTQqFDNYPG/CxqbDWtg3tW2P4XHI/DmD6E1umhWMoqSafBlFuLtHyO6CCyuCrKSrKRuCNiD+ddHR+LEjBmIaIy2bIGWYwZkgKWMzkzLMhYHf+2f2eLg6qysuo++QA5XFA9sAc2AEEdR6gA+FLdQfUEH864WXE8UulnWhNZI2dq5eQ/hNskj/dtAkkE7H9K5EjE7O0zAHI8W1QcpprTSiuDclfLzuELjPEdhPpEARsKfTMXjcZDcjcTykgdth8J9BlVd0HFwlVuZSoYhRd3EAMdg4O0dRHIytaVSe5nR19Hrrbpa0VpVKBiTedLjG7dDEuTaA4FhSMixOOwxnKrrWtDF7z3UezbuOQxHlpqbhXHKS3DaVVaAN/LBJLG4Z4Wkcm4bTWmTUSSFKuWuEkkfdnrECBz+tdS94VdtFPN0vmkzde1CX/IjqYEgsQi4qs7jmRUdIlBv+JW/6P5moy8qUu3HKKGv3CSVs2l2JuQrAmAoLXoO0rzU1FxL9sXpR3XJ0CrgGYkYFyJZ1OIbHYFsdyCa2+K6lmNlscvLYMig58fshhOzEKiT2ZjMEmrvF/C1YrjZV/JgNebVeWlh0IcWbYJ+/uHHiJO2RiJqpxJui17zi6uGzFArWwUMcTjYHkQ45joQYqnRXLhlGt5eQqOv3htuAcfLKSONTt1DSgjKJPMuas2bm/tW7TAz7UlS/F2MtXWVL1vG1cuC1qLCwlxFRkv2yMSsQMXkRsN99gcqJUgzbasFnKTdfIZoS73MQWJMqxI/FIM88aqvafiCON1ZSNjMg7Edf4zFYb2ttqJbIsLYJt22uWL1rKFwRiwl1B3IYbD4g7G1V24AVBtpARb913LYxEKXZmJI7M57EVHa3ZjswqoDrc8tXcMitDNAXLiKsCPZBYhue1dBroHCPZlo6GGgnfvxCTzOKE7iax24UBVEKBBZhiXA5AKfZXbrv3EAgjMN3gHrzPPc+m559/mYpMrRqF3Ilz15CI57kn4sWPpl6mu19n9Hk3nN7KEhPV+p+ABj4k+7XK8N0TX3wUkAQXeJwB/zHp9elexs2lRQiiFUBVHYCvdpcLlLrlwjzZp0ulFophSimFdY8YwoilphQg4o0opqoDRoCjVIGiKFEUAYqVKlCmOaE0JqVmayTUmhUqFCTQmgTQmgDNShUqGRKlSalQBFeJ+1v2PPFqNIsyS12wo33O72x16kr9N9j7WjNasmOORUzZjm4O0fD7m+/wAwRMg9weh9a12PEQ0peCw2xY44EHo4baPWY719B+0f2Ltaom5bIs6g7lom3cP/ADFHX9Ib955V848W8Hv6VgmotlJMK3tW7hj8D8jy5c/SuVl08oc8eJ0seaM+OToEK6gLeWB7BXVWjhAj7uWOAgxwxNVaLTGwXawcXuTljrLtpWYqQHIS6MmGW01xDZWZKg7gncjKPejnWtL9rbLTodzJVo23iFIM9PxfwrzdLXDNl+416bS3tPea/ZYG5d3uC8dPctXI9kkW2UjHcCCCATWzwt3t3fNuXi9zF7WmQizas2jdYEogW40AwACRtABJ6c2zc0xJ+5VIiMrYefgEDVd5ukIIwtk//Tvg8/eNoD86Pqfb5fcmy4LLdlbitcI++N4Fs2Rxw2woYEypXFNuYMHoa1v5JAF/Ul1DMwRr58sFuZwtJJgbAzsNgYrn67U2jhxi2FOTO4FtMQMcZbmdx39a6NrxIG2MEuI0bZBcfTYOTEd9/QUp1YdFtjVaRI8t7QI5YW3LfJnAYH4Grj4jbBIwvvcgH2VQlTIBLFiY2O59azjXXCACwHcKoAP9rI/QilQgQoG5PCqjdiewG5PP1rHpT5Ia7lzIzuo24cpHzIAy+e23oI1eF+H3NQ+NvZVIzuHdUneP0mj8PwmBvW7wr7KXHhtRNpP/AIwR5zfrdEH1b9WvWWLCooRFCovJQIAr24dG5bz2XgefJnS2jyJodEllBbQbDck7sxjdmPUnb6ADYCtNCpXVSSVI8TdjURSimFUgwphSijVIOKYUophQBFNSimqkDRoCjQBqVKlAc+aE0KlZmIZoTQoE1AGaE0JoTUKNNSaAqTQoaNLNSahRpqTS1JoBppbtpXUo6qyMIZWAZSPUHY1KNQHlfEv9m+luSbDPpmMmBN21P6jGVHorAelea1n+zrW25w8q+vdXwc/1XgD+0a+n1K0S0+OXY3Rzzj3PjGo8B1dr/eaTUj9Wxcuj+1bDD86RNLdnezeHxs3R/lr7UKOZ7mtL0kfE2/xL8D47b8OvNEabUPvIjTXng9/Z2rs6X7La1/8A0CnrcdEHzElvyr6STUp/Bx7tkepfZHkdF9hDsb96OUpaWflm45f1a9F4d4RY04izbCk83JL3G+LsSY9OVbKlb4YYQ9lGqWSUuWGpUo1tNZKlSpQBFMKWmFCDCjQWmqgIphSimFAOKIoCmFUgaIoURQEqUalAf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4859">
            <a:off x="348445" y="1539689"/>
            <a:ext cx="3184328" cy="2200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AutoShape 17" descr="data:image/jpeg;base64,/9j/4AAQSkZJRgABAQAAAQABAAD/2wCEAAkGBhQSEBUUEBQWFRUUFRgVFhUUFxgcFhUaFRQYFxoWFRYaHyYeFxkjGRkXHy8gIygqOCwuFx4xNTAqNiktLCkBCQoKDgwOGQ8PGiwgHyQpKjMyMjAsNC0qMCwpLywsKTIuNTQtLCwqNTQpKiksLCw2LywqKSksLzQsKiksKS8sLP/AABEIALcBEwMBIgACEQEDEQH/xAAbAAEAAwEBAQEAAAAAAAAAAAAABQYHBAMCAf/EAEwQAAEDAgMFBQQGBgYHCQAAAAEAAgMEEQUSIQYTMUFRByJhcZEUMoGhI0JSYnKxCBV0krPhNDZ1gsHwMzVDtMPS8RYkJVNzk7LC0f/EABkBAQADAQEAAAAAAAAAAAAAAAADBAUCAf/EADIRAAIBAwIEAwYGAwEAAAAAAAABAgMRIQQSMUFRYQUTMhQicYGx0TNCkaHh8STB8CP/2gAMAwEAAhEDEQA/ANxREQBERAEREAREQBERAEXHVYzBEbSzRsPRz2g+hK+KfHqeQ2jnicejZGk+l11sla9jjfG9ro70RFydhERAEXnNO1gzPcGgcS4gAfEqKO2dCDY1lNfpvo/+ZATKLxpqxkjc0T2vb1Y4OHqF7IAiIgCIuOqxiCM2lmjYejntB9CV42lxOoxlJ2irnYi4qbG4JDaOaJ56Ne0n0BXaiafAShKLtJWCIi9OQiIgCIiAIiIAiIgCIiAIiIAiIgCIiA56+vZDG6SV2VjRck/kOpJ0ss4qdoK3E5DHRh0UQ0JBtp1kkHC/2W/PivbbisfWV0dFCdGkZumYi5ceoaz/ABV9wnCo6aJsUQs1o+Ljzc48yVfio6eCk1eT4dkZknPVVHCLtCOHbi30KZRdk0drzzPcTx3YDR6uDifkvSr7JoSPoppGn74a4fINKvaKP2yte+4m9g09rbTLva6/CXgS/SwXsLklh8GuOsbvDh5rQ8FxmOqhEsJuDoQeLTza4ciuirpGSscyRoc1wsWngQs1wdzsMxTcOJMMxABPMOPcf5h3dJ81L7upi3a01+/8kHvaSaV7wbtnk/sags/7Ru1JtCfZ6YCWqIGmpbFm4ZgNXPPJo6i/EXsu2m0QoaGao0LmtswH6z3d1g8rm58AVnvY1sjvS7E6vvySPcYS7XW5zzeZcXAdO91WeahwUPZZiGJETYtUOjB1DHd6QA9GaMiHgPiFYW9gdDlsZai/XOy37uRaWiAxfEOxuroiZsKqnFw1yX3ch8A4HI/yIHxU52fdqrp5fY8RbuqkHI1xGUSOH1HsP+jk+R5W0vpizPtl2IbNAa2AWngGZ5boZIxzP3mcQegPGwCA0xc2IYgyCJ0krg1jRck/kBzJOllXezPao1+HskebyxndSnq5oHet95pa7zJHJV7bWqfXYhHQxGzWOGY8s1ruceuVnzJUdSe1F3Q6X2mrtk7RSu30S4nlPjtdisjo6MGKEaEg2/8AckGtz9lvz4qSoeyKIC88z3OPHIA0X8yCSrpheFx08TYom2a0W8T1JPMnqutcKinmeWXKvis4e5pV5cO3F92yhVnZFCR9FNI0/fDXD5Bp+aiW4hX4S9on+mpybDUlvk151jd4HRamvCto2SxujlaHMcLEHn/PxR0VxjhnlPxao/c1K8yHR8fk+p44Ri8dTC2WE3a71aRxa4ciF2rL8Ae7DMUNM43hmIAJ55v9G/zv3D/ILUF3TnuWeJW12lWnqLY7xkrxfZhERSFAIiIAiIgCIiAIiIAiIgCIiAIiIDNNghvcUqZXakbwjwLpbflcLS1mezbvZcamifoJC9rb/ecJGeo0+K0xXdb60+VlYz/D/wANrmpO4RF8TTBrS5xsALkqi2krs0Ern051hc6BZr2pyMduJIyCWl7CR4ZXDXna59VZXPkq32HdjB+A8+rvBVLb6nBnp6SHvOvc9c0pa0A9NGg/FeeFamdfUpwj7ivl88ciDxWlGnpWpP3nbHzJLb6iGI0zIN46Ete2QuyB4cRGQARmBAu6/wAFaNlxFFTQwRuB3UTGdCS1oBNj1Nz8VX+0+olpKAT0gZeKRgkzRtcHMcCzW+o7xZqCvrZjLX0MVTEQ2Rze+wE5RI02cG6kt1FxqdCFRqPV025K0104OxowVCSSd4vryLuihcHxYl26m94aAnibcj4qaVmhXhXhvj/TIatKVOW1hR2K4lA0bqd7bzfRhh1Ls/dtlGtjfiVBbbbYGntDT6zPHEa7sHhpzceQ+PRQdPsv7LBJX4g9xfE0zBl9cze83eOPFxdYW8teSkcs2Rmz1UnU8qirtcXyRU+yHaEUQrQ8Oc1r4hZpF73lbfU9AP8AIVl2WxaljrZaiWV15c1t5HbKXvzHvNc4WtpyXD2EYLnhqppmB7ZJGMAeAQSwFzjr4vC6oKOKTEpaOqjYwZniKSNojePrs93uuuw8weAUdTDTZpU4a+Uar0so225TWWlxs/6NRgqGvaHMcHNPBzSCD5EL0WXVFLU4RKHsdvIHnX7LvuvH1H24Ef8A6Fo2FYoyohbLEbtcPiDzafEFSqV8FDT6nzG4TW2S4r/aOtERdFszftciyuppRo4Zxfn3S1w9Df1Wiwvu0HqAfULNu0qb2itpqVmpFr+BlcAL+TRf4rS2tsLdFBT9cjY1uNHp4y42k/k3g/URFOY4REQBERAEREAREQBERAEREAREQFH7Rtm3PDaqC+8iHfDfeLWm4ePFpv8ADyUjsftoyrYGSENnA7zTpnt9ZnW/Tl5aqzql7R9m0czjJTOEMhNy3/Zk9RbVh8vRXadSFSCp1cW4P7mfVpVKVR1aOb8V17ouigtpagnJE362p8dbAeqqLRjNN3RmlaOB7knzPf8AVTNPLM98JnGWYsbcEWs7vW05a2WT4tRdOgkpJqUksPqaHh2oVSq7wacU3ldDvxraCHD4A24dJbuxji4/ad0bfn6KvbA4JJPO6vqdbkmO495x0Lx0aBoP5LowPsz729rn713EsBJaT99x1d5afFXpjAAABYAWAHAAcgFq3paen5VHPJvt0RnqFXUVFVrYSyl36s8MTw5k8MkMozMkYWOHg4WPxWJ7OY1Ns/XvpawOdTSuzB4B4E2EzB46BzRfh1Fjuqidpdl6evh3VSzMOLXDR7D9pjuR/PndUzQOHFnxyxsqad7XNdaz2EEHoQRzB0UuMSApzM7g2Mvd/dBJ/IrIKrsyxLDnOfhlSHxHUsLmsJ8HxvvE/pe466LpocWxcwzR10IbBuHnO2NrQXZm6ZmHLrd3AKnCj5daU4vDWV36ndev/j5WY3+nAmdhqUTTzV1URZhJzONmh7tSbnQBrbW8x0Va272ufjNRHh+GgvizXc/UNkI+sekTONzxNrX0v1RbCT4lS07I5hFA18pmBzHM4lgb9GLBxDRoSdFo2yWxVPh0eWnbdzvfldrJIfE8hf6o0CswWDO0EFGhF83l/FnZs1gLKKlip49RG2xdzc4m7nnxLiT8VV+0fZt7stZT33kVs+X3rNN2vHi08fDyV7RJwU1ZmvpdTLTVVUj+nVc0VHZ/aaHEqcwzWEpbZ7Ptffj69fA+qiNgKl1PWTUbzcXdb8TOY/EzX4Bd+0XZoyV+9pHbiS97a5Ceotqw+Xoq0BiUE9rRTTM4E7p8ou3rcSe6efIqDdKNtyJ9T4bptXVhX0tWMGn6ZO3Hik+fY1tQW1O1sVFH3iHSkdyMHU+Lvst8fRVF0+Nz90NMQPEgMZ8yS4fBd+A9mIa/e1z98+98lyWk9XuOr/LT4rp1JSxFfqWo6LT6d79TUTt+WLu39jw7PcCklmdX1Vy55JjvzLtC+3IW7rfC/gtDX41thYcAv1SwhsVihrNVLU1d7VlwS6JcEERF2VAiIgCIiAIiIAiIgCIiAIiIAiIgCIiAKA2jiLXslHLT4g3H+Kn141VMJGFruB+XiquroOvScFx5fFE1Cp5c1J8D6p5w9oc3gRdeirNNVPpX5JBdhPL82/4hT9NWskF2OB8OfxHFcabVxqrbLE1xR1WoOGVmPJnui/CVHV+OMjFmkOd0HAeZVirWhSjum7IihTlN2irnPtLV2YIxxcbkeA/n+S9/1VmpDC768bmnwLwdfgT8lxYVQOlk303m0Hn0NuTQrAqWkjKrUlqJK11ZLt/JPqNsYKis9fiZ92Z4lu3y0snddmLmg/ab3Xt89AfgVoKou2+y8gk9spLiRtnPDfeu367RzNtCOfquzZvtCimaG1BEUvC50jd4h31fI+pV6LthmDpqvs79nq4twfJotyL5ZICLggg8xqFzV+KxQNzTSNYPvHU+Q4n4KQ03JJXbwdE0wY0ucbNaCSTyAFyVnexgNXiUtUQcrcxF+Rf3GN+DAfReWO7SS4i8U1Gx27J7xOhcBzf9hgPrp5K87O4E2kgbG3U8Xu+048T5ch4BR+p9jM3e11o7fRB3v1fK3wJNERSGoEREAREQBERAEREAREQBERAEREAREQBERAEREAREQHnPTteLPAI8f86KHn2XaTdjy3wIv89CpxFXraWlX/Ejf6ktOtOn6WV4bMvPvSaeRP5ld1HgEbNT3z97h6KTRQ0/D9PTe5Rz3z9SSWqqyVmwiIrxWCruN7C01SS4gxvOpfHYXP3m8D58fFWJF40nxI6lKFVbZq6M7d2XStP0VTYfhc38nar3o+ytt7zzud1DG2v5uJJ+SvqLnZEprw3TJ+n939zjwvB4qdmSBgYOduJ8XE6k+a7ERdl+MVFWSsgiIh6EREAREQBERAEREAREQBERAEREAREQGb9pu2OI4XG2ZhpJIpJTG1roZQ9gIc5uZwms/utsSA3XkrVslUVcsEc1Y+A72JjwyGKRhYXgOs575XZtCOAGqpH6Rf8Aq2H9pH8KVaFsz/Qqb9ni/hNQEmoHa/bKDDoRJOSXOOWKJmskrvssHxFzyuOoBnlisFV7dteRJqyjDxG08AYmDXz3ri74DogLpT/rmqaHl1NQMdq2MxunnAPKQlzWA+AGij8Xr8boGmZ3s1fCzvPDGOinDRxIaCRoOmbyWjIgK3sXtzBidOZKY5Xt0kjf70biDa9j3mm2hHGx4G4FH267TMRwqrjjlbSTxvYJCY4po3Zc+VzdZXhp00OvEaclBYHF+rdrXwRd2KdxblGjcs0W+aAOjZLAeSvuOYZHU442GdofHJhcrXNPMGpZ6EHUHkQEBbcDxuKrp456d2aOQXB5jkWuHJwNwR1C9sRZKYyKd8bJNLOlY57OOt2tewnT73qsTwSul2bxI01SXOoKl2Zkp4N4De/ibo146WPS+5MlDmhzSCCLgg3BBFwQRxCApGxGPYjWPqDO6kYymqZKZwjhmzPdGNXBxms0XLeRvrwVf2o2/wAVpMShoR7DI6o3e7fup2j6SQxjON8bWI5X0Vn7NRriX9q1f/DVL7Q/604b5Qfx5EBci3HraOwu9uGSq/PMoar7UKzD5WMxmiayJ5sKmlcXR/um58cpINuAK00KH2wwNlXQzwSC4fG6x+y4C7HDxDgCgJKhrmTRtlicHxvaHNc06OB4EKp492gOFX7DhsPtVXa77uywU46zPFzcXHdHUC99Fn3ZDte+DBsQub+xtMsV+RlY7u68t429vvFWH9H2hHsM9Q7vSz1Dg954kMa21z+Jzz/eQE+/B8ZeMxr6WN3/AJcdKXM/fe/N8lB1XaPXYZMxmNU8boZDZtVSZsv95juJA1tobA2DlqCrfaJgbavDKmJwuRE6RnUPjBe0j4i3kSOaAkamokngZJQSwjOA9r5I3SRvYWkiwZIwi5trc89FmexvbVLJXmlxNkMYc4xskiD2tEjXllnZ3Ou1xBAdpY2vx06P0eMYdJQTQuNxBKMng2VubL5Zg4/3iuGLs+bieEPyWFTFVVhheef/AHh94nH7LvkbHrcDZVUe0TGqyipZKqldTlkTWl0c0UhebvyktkbK0AWI0LeR1Vf7Iu0F04NBXXbV092jeaOlazQg3/2jANeo16qwdrI/8FrP/S/+7UBNbP8AtJiDqx8LnuDXAQRvY1t23IJfI8v1593yUovOD3G+Q/JeiAIiIAiIgCIiAIiIAiIgCIiAyr9Iv/VsP7SP4Uq0LZn+hU37PF/CaqR2z7N1uIRQwUcAexr966Qyxt1yuYGBjiCdDe67MIxjFoKeKE4U1+6iZHm9viGbIwNzWyG17XtcoC9T1DWAF7g0EhoLiACXENa0X5kkADmSsKEv6v2vcZe7HUvNnHgRUs0IPQSjLfwKu1e/FayelZLQsp4I6mKaVwqY5XEROLgLAN0vY8CdApPtF7OYsVhbd27njvupQL8eLHjmwm3iDqOYIFwRZtgOL4zRMEFZRe2NZ3W1EEzM7gOGdr7Fx5XOU6a3OqlKnE8Vq27unpW0LXCxqKmRj5GA6Exwxk97oXGyApmHQe3bXyysF46Md5w4Zo4t0BfrvHO0+4eiu1R/WOL+zZP95YpPY7Y2HDafdQXc5xzSyv8Aflf9px5DoOXmSTVphiJxdlaMOdu2Urqfdmpp85LpM+cd7KNbC1/jyQFr2z2QixGldBNofejktd0TwNHj8iOYJCznsx2uloak4Rifdcx2Wne46a+7GHHixw1YfHL0A2CJxLQSMpIBLSQbEjhcaG3gqV2pdnbcSp80Vm1UIJifwzDiYnnoeR5HXgTcD17NeOJf2rV/8NUvtD/rThvlB/HkVu7IsEqqakmbXtc2aSqklJc5ri/PHF38zSQbuDvRVbbfZbE6jGoq2npGllM6MR5p4hvRFIX5jrdgde1tdPRAbCFD7Y422koKid5tkidl8XuGVjR4lxA+Kg/+0mLkWGExtOnedXRlo8SAy9lwv2Dq8RlY/Gpo9zGczKKlzbonrLI7VxtpYdTYi5uBVuzXYiR2z9aS0iSujduxzc2Nh3Zt95+bzBC7v0dsaDqWemOj4pd6AeOWRoB08HtN/wAQWuRxhoDWgAAWAAsABoAByCy/absuqIa39YYLI2Oa5c+B+jJC73g08LO5sNhfUFulgNSUNtjijafD6mZ5ADIX2vzcWlrR5lxA+KgaLbLEQ3LPhE28GhMU0JjJ6gucMo9bdVz4hsvWYsWDEgylpGODzSwvzyzFvDfTCzWt8G+t7EAR36P2Buhw18zxY1EuZviyNoYD8XZ/hZT/AGV/0F/7XV/7w9T9fI+ngaKSm3uXKxsTHxxhrQLCxeQA0WAsOqqfZlSV1LGaerpCwOmll3zZonNG8OfK5odmJzaXAPFARfa5sC95GJYfdlVBZzxH70jWcHttxkaOX1m6cgDy1+37MU2crHaNnjhDZoxyOdtntH2HakdNRyudcWJ9pPZFUb98+EN7tQ1zZ4Gua3VxBOUOIBY4gHLyIuPADaIPdb5D8l6L4gHdbfoPyX2gCIiAIiIAiIgCIiAIiIAiIgCIiAIiIAiIgCIvCtro4WF8r2saObjYeXifBepXwjxtJXZ7ooGm26opHhjZxmJsLhzQT+JwAU8upQlD1KxzCpCeYtP4BFz1WIRx++4Dw5+g1X7S1jJBdjgfzHmFB5sN2zcr9L5JdkrbrYPdFGYjtJTQG0szGkcW3u791tyuwVzN0JS4CMtD8zu6A0i4Jva2h5ru6I4zjKW2Lu+nM90VdHaFQ58vtAv1yvy/vZbKwseCAQbgi4I4EHmF4pJ8GWKlCrSt5kXG/VWP1ERdEIREQBERAEREAREQBERAEREAREQBERAEREAREQBERAEREAUdiuAw1LozO3NuiS1pPdJI+s3g7gFIqk4/t59MaelfGwgkPnlPcYRxDR9Yj/PVTUYTnL3CCvUpwj/6cOnU6O0BtOyjLHMZvHWbC1rRmzXGrANQLcfTmpeGd0FFFvNZBGxpB1u/KBr15+ihtn6CjbLvX1TKmoNvpHvbcafUZfT528FNY8Lbpx91sgLlF4hVdLTuMb3XN98fouJ7oqaqVt8rZxZds57nth2Ghozyd6R2ridbeA6LwgAFa8M0G771uF7j58PmumqxiNrbtcHk+61puT6cF84TRuaHPk9+Q3Ph0CzNsHKFOl+V3b+76s0ryUZTnzVl/wB2KtjWCQOrYqaKNoMjjUVDtS4tBJy5iSQHOvoPBWnGMDiqYxHMCWBzXWBIvl4A24jwUHsf9NUVdUdc0m5YfuR9PPu+i+Nq9vGwSezwZDMdHPkNoorj6x5m2tv+iutxSbZR8KoVKs3OgrNu6tiyWE+3X5ndtRHSwUUglZG1mQhjA1ou6xyhg+1fmOHFfWwlO9mHwNluHZSbHiGlxLR4d0jTkoLB6GkkkbPWVsVVN9UOe0Rs14MjJF9eo8bK9tNxccF5DL3Gtqn5VLyMt3u200r2ti+eeXi/Q/URFMZYREQBERAEREAREQBERAEREAREQBERAEREAREQBERAEREAUZHsxSjhTw8SdY2k6+JBKk0XSk1wZzKEZcVcgqjYeifxp2D8N2//ABIU2YwRYi4tax4L6RJTlNWk7nkYRg7xSRzwYfGw3axoPW2v8l0IijjCMFaKsSOTllnPQ4fHCzJEwMbcmzRYXPErlds3Sl7nup4nOecznOY1xJ694FSSL2yPacpU8Qdvhgg6rYiik96njH4BlOvi2yl6SlbFG2OMWaxoa0a6ACwFzrwXqi8UUuCO516k0ozk2u7CIi6IgiIgCIiAIiIAiIgCIiAIiIAiIgCIiAIiIAiIgCIiAIiIAiIgCIiAIiIAiIgCIiAIiIAiIgCIiAIiIAiIgCIiAIiID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4" name="AutoShape 19" descr="data:image/jpeg;base64,/9j/4AAQSkZJRgABAQAAAQABAAD/2wCEAAkGBhQSEBUUEBQWFRUUFRgVFhUUFxgcFhUaFRQYFxoWFRYaHyYeFxkjGRkXHy8gIygqOCwuFx4xNTAqNiktLCkBCQoKDgwOGQ8PGiwgHyQpKjMyMjAsNC0qMCwpLywsKTIuNTQtLCwqNTQpKiksLCw2LywqKSksLzQsKiksKS8sLP/AABEIALcBEwMBIgACEQEDEQH/xAAbAAEAAwEBAQEAAAAAAAAAAAAABQYHBAMCAf/EAEwQAAEDAgMFBQQGBgYHCQAAAAEAAgMEEQUSIQYTMUFRByJhcZEUMoGhI0JSYnKxCBV0krPhNDZ1gsHwMzVDtMPS8RYkJVNzk7LC0f/EABkBAQADAQEAAAAAAAAAAAAAAAADBAUCAf/EADIRAAIBAwIEAwYGAwEAAAAAAAABAgMRIQQSMUFRYQUTMhQicYGx0TNCkaHh8STB8CP/2gAMAwEAAhEDEQA/ANxREQBERAEREAREQBERAEXHVYzBEbSzRsPRz2g+hK+KfHqeQ2jnicejZGk+l11sla9jjfG9ro70RFydhERAEXnNO1gzPcGgcS4gAfEqKO2dCDY1lNfpvo/+ZATKLxpqxkjc0T2vb1Y4OHqF7IAiIgCIuOqxiCM2lmjYejntB9CV42lxOoxlJ2irnYi4qbG4JDaOaJ56Ne0n0BXaiafAShKLtJWCIi9OQiIgCIiAIiIAiIgCIiAIiIAiIgCIiA56+vZDG6SV2VjRck/kOpJ0ss4qdoK3E5DHRh0UQ0JBtp1kkHC/2W/PivbbisfWV0dFCdGkZumYi5ceoaz/ABV9wnCo6aJsUQs1o+Ljzc48yVfio6eCk1eT4dkZknPVVHCLtCOHbi30KZRdk0drzzPcTx3YDR6uDifkvSr7JoSPoppGn74a4fINKvaKP2yte+4m9g09rbTLva6/CXgS/SwXsLklh8GuOsbvDh5rQ8FxmOqhEsJuDoQeLTza4ciuirpGSscyRoc1wsWngQs1wdzsMxTcOJMMxABPMOPcf5h3dJ81L7upi3a01+/8kHvaSaV7wbtnk/sags/7Ru1JtCfZ6YCWqIGmpbFm4ZgNXPPJo6i/EXsu2m0QoaGao0LmtswH6z3d1g8rm58AVnvY1sjvS7E6vvySPcYS7XW5zzeZcXAdO91WeahwUPZZiGJETYtUOjB1DHd6QA9GaMiHgPiFYW9gdDlsZai/XOy37uRaWiAxfEOxuroiZsKqnFw1yX3ch8A4HI/yIHxU52fdqrp5fY8RbuqkHI1xGUSOH1HsP+jk+R5W0vpizPtl2IbNAa2AWngGZ5boZIxzP3mcQegPGwCA0xc2IYgyCJ0krg1jRck/kBzJOllXezPao1+HskebyxndSnq5oHet95pa7zJHJV7bWqfXYhHQxGzWOGY8s1ruceuVnzJUdSe1F3Q6X2mrtk7RSu30S4nlPjtdisjo6MGKEaEg2/8AckGtz9lvz4qSoeyKIC88z3OPHIA0X8yCSrpheFx08TYom2a0W8T1JPMnqutcKinmeWXKvis4e5pV5cO3F92yhVnZFCR9FNI0/fDXD5Bp+aiW4hX4S9on+mpybDUlvk151jd4HRamvCto2SxujlaHMcLEHn/PxR0VxjhnlPxao/c1K8yHR8fk+p44Ri8dTC2WE3a71aRxa4ciF2rL8Ae7DMUNM43hmIAJ55v9G/zv3D/ILUF3TnuWeJW12lWnqLY7xkrxfZhERSFAIiIAiIgCIiAIiIAiIgCIiAIiIDNNghvcUqZXakbwjwLpbflcLS1mezbvZcamifoJC9rb/ecJGeo0+K0xXdb60+VlYz/D/wANrmpO4RF8TTBrS5xsALkqi2krs0Ern051hc6BZr2pyMduJIyCWl7CR4ZXDXna59VZXPkq32HdjB+A8+rvBVLb6nBnp6SHvOvc9c0pa0A9NGg/FeeFamdfUpwj7ivl88ciDxWlGnpWpP3nbHzJLb6iGI0zIN46Ete2QuyB4cRGQARmBAu6/wAFaNlxFFTQwRuB3UTGdCS1oBNj1Nz8VX+0+olpKAT0gZeKRgkzRtcHMcCzW+o7xZqCvrZjLX0MVTEQ2Rze+wE5RI02cG6kt1FxqdCFRqPV025K0104OxowVCSSd4vryLuihcHxYl26m94aAnibcj4qaVmhXhXhvj/TIatKVOW1hR2K4lA0bqd7bzfRhh1Ls/dtlGtjfiVBbbbYGntDT6zPHEa7sHhpzceQ+PRQdPsv7LBJX4g9xfE0zBl9cze83eOPFxdYW8teSkcs2Rmz1UnU8qirtcXyRU+yHaEUQrQ8Oc1r4hZpF73lbfU9AP8AIVl2WxaljrZaiWV15c1t5HbKXvzHvNc4WtpyXD2EYLnhqppmB7ZJGMAeAQSwFzjr4vC6oKOKTEpaOqjYwZniKSNojePrs93uuuw8weAUdTDTZpU4a+Uar0so225TWWlxs/6NRgqGvaHMcHNPBzSCD5EL0WXVFLU4RKHsdvIHnX7LvuvH1H24Ef8A6Fo2FYoyohbLEbtcPiDzafEFSqV8FDT6nzG4TW2S4r/aOtERdFszftciyuppRo4Zxfn3S1w9Df1Wiwvu0HqAfULNu0qb2itpqVmpFr+BlcAL+TRf4rS2tsLdFBT9cjY1uNHp4y42k/k3g/URFOY4REQBERAEREAREQBERAEREAREQFH7Rtm3PDaqC+8iHfDfeLWm4ePFpv8ADyUjsftoyrYGSENnA7zTpnt9ZnW/Tl5aqzql7R9m0czjJTOEMhNy3/Zk9RbVh8vRXadSFSCp1cW4P7mfVpVKVR1aOb8V17ouigtpagnJE362p8dbAeqqLRjNN3RmlaOB7knzPf8AVTNPLM98JnGWYsbcEWs7vW05a2WT4tRdOgkpJqUksPqaHh2oVSq7wacU3ldDvxraCHD4A24dJbuxji4/ad0bfn6KvbA4JJPO6vqdbkmO495x0Lx0aBoP5LowPsz729rn713EsBJaT99x1d5afFXpjAAABYAWAHAAcgFq3paen5VHPJvt0RnqFXUVFVrYSyl36s8MTw5k8MkMozMkYWOHg4WPxWJ7OY1Ns/XvpawOdTSuzB4B4E2EzB46BzRfh1Fjuqidpdl6evh3VSzMOLXDR7D9pjuR/PndUzQOHFnxyxsqad7XNdaz2EEHoQRzB0UuMSApzM7g2Mvd/dBJ/IrIKrsyxLDnOfhlSHxHUsLmsJ8HxvvE/pe466LpocWxcwzR10IbBuHnO2NrQXZm6ZmHLrd3AKnCj5daU4vDWV36ndev/j5WY3+nAmdhqUTTzV1URZhJzONmh7tSbnQBrbW8x0Va272ufjNRHh+GgvizXc/UNkI+sekTONzxNrX0v1RbCT4lS07I5hFA18pmBzHM4lgb9GLBxDRoSdFo2yWxVPh0eWnbdzvfldrJIfE8hf6o0CswWDO0EFGhF83l/FnZs1gLKKlip49RG2xdzc4m7nnxLiT8VV+0fZt7stZT33kVs+X3rNN2vHi08fDyV7RJwU1ZmvpdTLTVVUj+nVc0VHZ/aaHEqcwzWEpbZ7Ptffj69fA+qiNgKl1PWTUbzcXdb8TOY/EzX4Bd+0XZoyV+9pHbiS97a5Ceotqw+Xoq0BiUE9rRTTM4E7p8ou3rcSe6efIqDdKNtyJ9T4bptXVhX0tWMGn6ZO3Hik+fY1tQW1O1sVFH3iHSkdyMHU+Lvst8fRVF0+Nz90NMQPEgMZ8yS4fBd+A9mIa/e1z98+98lyWk9XuOr/LT4rp1JSxFfqWo6LT6d79TUTt+WLu39jw7PcCklmdX1Vy55JjvzLtC+3IW7rfC/gtDX41thYcAv1SwhsVihrNVLU1d7VlwS6JcEERF2VAiIgCIiAIiIAiIgCIiAIiIAiIgCIiAKA2jiLXslHLT4g3H+Kn141VMJGFruB+XiquroOvScFx5fFE1Cp5c1J8D6p5w9oc3gRdeirNNVPpX5JBdhPL82/4hT9NWskF2OB8OfxHFcabVxqrbLE1xR1WoOGVmPJnui/CVHV+OMjFmkOd0HAeZVirWhSjum7IihTlN2irnPtLV2YIxxcbkeA/n+S9/1VmpDC768bmnwLwdfgT8lxYVQOlk303m0Hn0NuTQrAqWkjKrUlqJK11ZLt/JPqNsYKis9fiZ92Z4lu3y0snddmLmg/ab3Xt89AfgVoKou2+y8gk9spLiRtnPDfeu367RzNtCOfquzZvtCimaG1BEUvC50jd4h31fI+pV6LthmDpqvs79nq4twfJotyL5ZICLggg8xqFzV+KxQNzTSNYPvHU+Q4n4KQ03JJXbwdE0wY0ucbNaCSTyAFyVnexgNXiUtUQcrcxF+Rf3GN+DAfReWO7SS4i8U1Gx27J7xOhcBzf9hgPrp5K87O4E2kgbG3U8Xu+048T5ch4BR+p9jM3e11o7fRB3v1fK3wJNERSGoEREAREQBERAEREAREQBERAEREAREQBERAEREAREQHnPTteLPAI8f86KHn2XaTdjy3wIv89CpxFXraWlX/Ejf6ktOtOn6WV4bMvPvSaeRP5ld1HgEbNT3z97h6KTRQ0/D9PTe5Rz3z9SSWqqyVmwiIrxWCruN7C01SS4gxvOpfHYXP3m8D58fFWJF40nxI6lKFVbZq6M7d2XStP0VTYfhc38nar3o+ytt7zzud1DG2v5uJJ+SvqLnZEprw3TJ+n939zjwvB4qdmSBgYOduJ8XE6k+a7ERdl+MVFWSsgiIh6EREAREQBERAEREAREQBERAEREAREQGb9pu2OI4XG2ZhpJIpJTG1roZQ9gIc5uZwms/utsSA3XkrVslUVcsEc1Y+A72JjwyGKRhYXgOs575XZtCOAGqpH6Rf8Aq2H9pH8KVaFsz/Qqb9ni/hNQEmoHa/bKDDoRJOSXOOWKJmskrvssHxFzyuOoBnlisFV7dteRJqyjDxG08AYmDXz3ri74DogLpT/rmqaHl1NQMdq2MxunnAPKQlzWA+AGij8Xr8boGmZ3s1fCzvPDGOinDRxIaCRoOmbyWjIgK3sXtzBidOZKY5Xt0kjf70biDa9j3mm2hHGx4G4FH267TMRwqrjjlbSTxvYJCY4po3Zc+VzdZXhp00OvEaclBYHF+rdrXwRd2KdxblGjcs0W+aAOjZLAeSvuOYZHU442GdofHJhcrXNPMGpZ6EHUHkQEBbcDxuKrp456d2aOQXB5jkWuHJwNwR1C9sRZKYyKd8bJNLOlY57OOt2tewnT73qsTwSul2bxI01SXOoKl2Zkp4N4De/ibo146WPS+5MlDmhzSCCLgg3BBFwQRxCApGxGPYjWPqDO6kYymqZKZwjhmzPdGNXBxms0XLeRvrwVf2o2/wAVpMShoR7DI6o3e7fup2j6SQxjON8bWI5X0Vn7NRriX9q1f/DVL7Q/604b5Qfx5EBci3HraOwu9uGSq/PMoar7UKzD5WMxmiayJ5sKmlcXR/um58cpINuAK00KH2wwNlXQzwSC4fG6x+y4C7HDxDgCgJKhrmTRtlicHxvaHNc06OB4EKp492gOFX7DhsPtVXa77uywU46zPFzcXHdHUC99Fn3ZDte+DBsQub+xtMsV+RlY7u68t429vvFWH9H2hHsM9Q7vSz1Dg954kMa21z+Jzz/eQE+/B8ZeMxr6WN3/AJcdKXM/fe/N8lB1XaPXYZMxmNU8boZDZtVSZsv95juJA1tobA2DlqCrfaJgbavDKmJwuRE6RnUPjBe0j4i3kSOaAkamokngZJQSwjOA9r5I3SRvYWkiwZIwi5trc89FmexvbVLJXmlxNkMYc4xskiD2tEjXllnZ3Ou1xBAdpY2vx06P0eMYdJQTQuNxBKMng2VubL5Zg4/3iuGLs+bieEPyWFTFVVhheef/AHh94nH7LvkbHrcDZVUe0TGqyipZKqldTlkTWl0c0UhebvyktkbK0AWI0LeR1Vf7Iu0F04NBXXbV092jeaOlazQg3/2jANeo16qwdrI/8FrP/S/+7UBNbP8AtJiDqx8LnuDXAQRvY1t23IJfI8v1593yUovOD3G+Q/JeiAIiIAiIgCIiAIiIAiIgCIiAyr9Iv/VsP7SP4Uq0LZn+hU37PF/CaqR2z7N1uIRQwUcAexr966Qyxt1yuYGBjiCdDe67MIxjFoKeKE4U1+6iZHm9viGbIwNzWyG17XtcoC9T1DWAF7g0EhoLiACXENa0X5kkADmSsKEv6v2vcZe7HUvNnHgRUs0IPQSjLfwKu1e/FayelZLQsp4I6mKaVwqY5XEROLgLAN0vY8CdApPtF7OYsVhbd27njvupQL8eLHjmwm3iDqOYIFwRZtgOL4zRMEFZRe2NZ3W1EEzM7gOGdr7Fx5XOU6a3OqlKnE8Vq27unpW0LXCxqKmRj5GA6Exwxk97oXGyApmHQe3bXyysF46Md5w4Zo4t0BfrvHO0+4eiu1R/WOL+zZP95YpPY7Y2HDafdQXc5xzSyv8Aflf9px5DoOXmSTVphiJxdlaMOdu2Urqfdmpp85LpM+cd7KNbC1/jyQFr2z2QixGldBNofejktd0TwNHj8iOYJCznsx2uloak4Rifdcx2Wne46a+7GHHixw1YfHL0A2CJxLQSMpIBLSQbEjhcaG3gqV2pdnbcSp80Vm1UIJifwzDiYnnoeR5HXgTcD17NeOJf2rV/8NUvtD/rThvlB/HkVu7IsEqqakmbXtc2aSqklJc5ri/PHF38zSQbuDvRVbbfZbE6jGoq2npGllM6MR5p4hvRFIX5jrdgde1tdPRAbCFD7Y422koKid5tkidl8XuGVjR4lxA+Kg/+0mLkWGExtOnedXRlo8SAy9lwv2Dq8RlY/Gpo9zGczKKlzbonrLI7VxtpYdTYi5uBVuzXYiR2z9aS0iSujduxzc2Nh3Zt95+bzBC7v0dsaDqWemOj4pd6AeOWRoB08HtN/wAQWuRxhoDWgAAWAAsABoAByCy/absuqIa39YYLI2Oa5c+B+jJC73g08LO5sNhfUFulgNSUNtjijafD6mZ5ADIX2vzcWlrR5lxA+KgaLbLEQ3LPhE28GhMU0JjJ6gucMo9bdVz4hsvWYsWDEgylpGODzSwvzyzFvDfTCzWt8G+t7EAR36P2Buhw18zxY1EuZviyNoYD8XZ/hZT/AGV/0F/7XV/7w9T9fI+ngaKSm3uXKxsTHxxhrQLCxeQA0WAsOqqfZlSV1LGaerpCwOmll3zZonNG8OfK5odmJzaXAPFARfa5sC95GJYfdlVBZzxH70jWcHttxkaOX1m6cgDy1+37MU2crHaNnjhDZoxyOdtntH2HakdNRyudcWJ9pPZFUb98+EN7tQ1zZ4Gua3VxBOUOIBY4gHLyIuPADaIPdb5D8l6L4gHdbfoPyX2gCIiAIiIAiIgCIiAIiIAiIgCIiAIiIAiIgCIvCtro4WF8r2saObjYeXifBepXwjxtJXZ7ooGm26opHhjZxmJsLhzQT+JwAU8upQlD1KxzCpCeYtP4BFz1WIRx++4Dw5+g1X7S1jJBdjgfzHmFB5sN2zcr9L5JdkrbrYPdFGYjtJTQG0szGkcW3u791tyuwVzN0JS4CMtD8zu6A0i4Jva2h5ru6I4zjKW2Lu+nM90VdHaFQ58vtAv1yvy/vZbKwseCAQbgi4I4EHmF4pJ8GWKlCrSt5kXG/VWP1ERdEIREQBERAEREAREQBERAEREAREQBERAEREAREQBERAEREAUdiuAw1LozO3NuiS1pPdJI+s3g7gFIqk4/t59MaelfGwgkPnlPcYRxDR9Yj/PVTUYTnL3CCvUpwj/6cOnU6O0BtOyjLHMZvHWbC1rRmzXGrANQLcfTmpeGd0FFFvNZBGxpB1u/KBr15+ihtn6CjbLvX1TKmoNvpHvbcafUZfT528FNY8Lbpx91sgLlF4hVdLTuMb3XN98fouJ7oqaqVt8rZxZds57nth2Ghozyd6R2ridbeA6LwgAFa8M0G771uF7j58PmumqxiNrbtcHk+61puT6cF84TRuaHPk9+Q3Ph0CzNsHKFOl+V3b+76s0ryUZTnzVl/wB2KtjWCQOrYqaKNoMjjUVDtS4tBJy5iSQHOvoPBWnGMDiqYxHMCWBzXWBIvl4A24jwUHsf9NUVdUdc0m5YfuR9PPu+i+Nq9vGwSezwZDMdHPkNoorj6x5m2tv+iutxSbZR8KoVKs3OgrNu6tiyWE+3X5ndtRHSwUUglZG1mQhjA1ou6xyhg+1fmOHFfWwlO9mHwNluHZSbHiGlxLR4d0jTkoLB6GkkkbPWVsVVN9UOe0Rs14MjJF9eo8bK9tNxccF5DL3Gtqn5VLyMt3u200r2ti+eeXi/Q/URFMZYREQBERAEREAREQBERAEREAREQBERAEREAREQBERAEREAUZHsxSjhTw8SdY2k6+JBKk0XSk1wZzKEZcVcgqjYeifxp2D8N2//ABIU2YwRYi4tax4L6RJTlNWk7nkYRg7xSRzwYfGw3axoPW2v8l0IijjCMFaKsSOTllnPQ4fHCzJEwMbcmzRYXPErlds3Sl7nup4nOecznOY1xJ694FSSL2yPacpU8Qdvhgg6rYiik96njH4BlOvi2yl6SlbFG2OMWaxoa0a6ACwFzrwXqi8UUuCO516k0ozk2u7CIi6IgiIgCIiAIiIAiIgCIiAIiIAiIgCIiAIiIAiIgCIiAIiIAiIgCIiAIiIAiIgCIiAIiIAiIgCIiAIiIAiIgCIiAIiID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58" y="4545617"/>
            <a:ext cx="3299284" cy="2175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 descr="http://t0.gstatic.com/images?q=tbn:ANd9GcTlz-8bwHvb3GXkWZ7rA7PknGkh6U0C15braywXvPZJSwCXdJ9IQ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0414">
            <a:off x="4936735" y="616843"/>
            <a:ext cx="3736334" cy="206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2.gstatic.com/images?q=tbn:ANd9GcT9JyVu4oRbB3XvIyDlhE08eReNVzqQ_OMBMrNPR6p1LH4Ijvn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7082">
            <a:off x="4576894" y="3573016"/>
            <a:ext cx="3330351" cy="278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35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0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0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9944" y="14931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804675" y="548680"/>
            <a:ext cx="27109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b="1" u="sng" dirty="0" smtClean="0">
                <a:latin typeface="Baskerville Old Face" pitchFamily="18" charset="0"/>
              </a:rPr>
              <a:t>Olympic games</a:t>
            </a:r>
          </a:p>
          <a:p>
            <a:endParaRPr lang="en-NZ" sz="3200" b="1" u="sng" dirty="0">
              <a:latin typeface="Baskerville Old Face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4675" y="1641774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The  Olympic Games 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are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a 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world wide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event featuring summer and winter sports in which thousands of 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athletes around the world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participate in 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many competitions e.g. swimming, shot-put, fencing and many more.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The Olympic Games are 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said to be the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world's 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most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sports competition with more than 200 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nations competing. The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Games are currently 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held every four years in different countries,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with 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summer and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 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winter Olympic games.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Their creation was inspired by the 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ancient Olympic games,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which were held </a:t>
            </a:r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in Olympia, Greece , </a:t>
            </a:r>
            <a:r>
              <a:rPr lang="en-NZ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from the 8th century BC to the 4th century AD</a:t>
            </a:r>
            <a:r>
              <a:rPr lang="en-NZ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. </a:t>
            </a:r>
            <a:endParaRPr lang="en-NZ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4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u="sng" dirty="0" smtClean="0">
                <a:solidFill>
                  <a:srgbClr val="6699FF"/>
                </a:solidFill>
              </a:rPr>
              <a:t>Olympic facts</a:t>
            </a:r>
            <a:endParaRPr lang="en-NZ" u="sng" dirty="0">
              <a:solidFill>
                <a:srgbClr val="6699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000" b="1" dirty="0">
                <a:solidFill>
                  <a:srgbClr val="333333"/>
                </a:solidFill>
                <a:latin typeface="Verdana"/>
              </a:rPr>
              <a:t>Real Gold Medals</a:t>
            </a:r>
            <a:r>
              <a:rPr lang="en-NZ" sz="2000" dirty="0"/>
              <a:t/>
            </a:r>
            <a:br>
              <a:rPr lang="en-NZ" sz="2000" dirty="0"/>
            </a:br>
            <a:r>
              <a:rPr lang="en-NZ" sz="2000" dirty="0">
                <a:solidFill>
                  <a:srgbClr val="333333"/>
                </a:solidFill>
                <a:latin typeface="Verdana"/>
              </a:rPr>
              <a:t>The last Olympic gold medals that were made entirely out of gold were awarded in 1912</a:t>
            </a:r>
            <a:r>
              <a:rPr lang="en-NZ" sz="2000" dirty="0" smtClean="0">
                <a:solidFill>
                  <a:srgbClr val="333333"/>
                </a:solidFill>
                <a:latin typeface="Verdana"/>
              </a:rPr>
              <a:t>.</a:t>
            </a:r>
          </a:p>
          <a:p>
            <a:r>
              <a:rPr lang="en-NZ" sz="2000" b="1" dirty="0">
                <a:solidFill>
                  <a:srgbClr val="333333"/>
                </a:solidFill>
                <a:latin typeface="Verdana"/>
              </a:rPr>
              <a:t>The First Opening Ceremonies</a:t>
            </a:r>
            <a:r>
              <a:rPr lang="en-NZ" sz="2000" dirty="0"/>
              <a:t/>
            </a:r>
            <a:br>
              <a:rPr lang="en-NZ" sz="2000" dirty="0"/>
            </a:br>
            <a:r>
              <a:rPr lang="en-NZ" sz="2000" dirty="0">
                <a:solidFill>
                  <a:srgbClr val="333333"/>
                </a:solidFill>
                <a:latin typeface="Verdana"/>
              </a:rPr>
              <a:t>The first opening ceremonies were held during the 1908 Olympic Games in London</a:t>
            </a:r>
            <a:r>
              <a:rPr lang="en-NZ" sz="2000" dirty="0" smtClean="0">
                <a:solidFill>
                  <a:srgbClr val="333333"/>
                </a:solidFill>
                <a:latin typeface="Verdana"/>
              </a:rPr>
              <a:t>.</a:t>
            </a:r>
          </a:p>
          <a:p>
            <a:r>
              <a:rPr lang="en-NZ" sz="2000" b="1" dirty="0">
                <a:solidFill>
                  <a:srgbClr val="333333"/>
                </a:solidFill>
                <a:latin typeface="Verdana"/>
              </a:rPr>
              <a:t>A City, Not a Country</a:t>
            </a:r>
            <a:r>
              <a:rPr lang="en-NZ" sz="2000" dirty="0"/>
              <a:t/>
            </a:r>
            <a:br>
              <a:rPr lang="en-NZ" sz="2000" dirty="0"/>
            </a:br>
            <a:r>
              <a:rPr lang="en-NZ" sz="2000" dirty="0">
                <a:solidFill>
                  <a:srgbClr val="333333"/>
                </a:solidFill>
                <a:latin typeface="Verdana"/>
              </a:rPr>
              <a:t>When choosing locations for the Olympic Games, the IOC specifically gives the </a:t>
            </a:r>
            <a:r>
              <a:rPr lang="en-NZ" sz="2000" dirty="0" smtClean="0">
                <a:solidFill>
                  <a:srgbClr val="333333"/>
                </a:solidFill>
                <a:latin typeface="Verdana"/>
              </a:rPr>
              <a:t>honour </a:t>
            </a:r>
            <a:r>
              <a:rPr lang="en-NZ" sz="2000" dirty="0">
                <a:solidFill>
                  <a:srgbClr val="333333"/>
                </a:solidFill>
                <a:latin typeface="Verdana"/>
              </a:rPr>
              <a:t>of holding the Games to a city rather than a country</a:t>
            </a:r>
            <a:r>
              <a:rPr lang="en-NZ" sz="2000" dirty="0" smtClean="0">
                <a:solidFill>
                  <a:srgbClr val="333333"/>
                </a:solidFill>
                <a:latin typeface="Verdana"/>
              </a:rPr>
              <a:t>.</a:t>
            </a:r>
          </a:p>
          <a:p>
            <a:r>
              <a:rPr lang="en-NZ" sz="2000" b="1" dirty="0">
                <a:solidFill>
                  <a:srgbClr val="333333"/>
                </a:solidFill>
                <a:latin typeface="Verdana"/>
              </a:rPr>
              <a:t>Women</a:t>
            </a:r>
            <a:r>
              <a:rPr lang="en-NZ" sz="2000" dirty="0"/>
              <a:t/>
            </a:r>
            <a:br>
              <a:rPr lang="en-NZ" sz="2000" dirty="0"/>
            </a:br>
            <a:r>
              <a:rPr lang="en-NZ" sz="2000" dirty="0" smtClean="0">
                <a:solidFill>
                  <a:srgbClr val="333333"/>
                </a:solidFill>
                <a:latin typeface="Verdana"/>
              </a:rPr>
              <a:t>were </a:t>
            </a:r>
            <a:r>
              <a:rPr lang="en-NZ" sz="2000" dirty="0">
                <a:solidFill>
                  <a:srgbClr val="333333"/>
                </a:solidFill>
                <a:latin typeface="Verdana"/>
              </a:rPr>
              <a:t>first allowed to participate in 1900 at the second modern Olympic Games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8659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6699FF"/>
                </a:solidFill>
              </a:rPr>
              <a:t>thanks for watching!</a:t>
            </a:r>
            <a:endParaRPr lang="en-NZ" dirty="0">
              <a:solidFill>
                <a:srgbClr val="6699FF"/>
              </a:solidFill>
            </a:endParaRPr>
          </a:p>
        </p:txBody>
      </p:sp>
      <p:pic>
        <p:nvPicPr>
          <p:cNvPr id="2055" name="Picture 7" descr="http://t1.gstatic.com/images?q=tbn:ANd9GcTumtRPR-btnofivuvRVWKEnUYtHiYaR8ZC0LQdJRj0NRB-kqj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400600" cy="3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79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14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Olympic facts</vt:lpstr>
      <vt:lpstr>thanks for watching!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BJ</dc:creator>
  <cp:lastModifiedBy>BJ</cp:lastModifiedBy>
  <cp:revision>18</cp:revision>
  <dcterms:created xsi:type="dcterms:W3CDTF">2012-08-09T04:52:49Z</dcterms:created>
  <dcterms:modified xsi:type="dcterms:W3CDTF">2012-08-13T08:31:11Z</dcterms:modified>
</cp:coreProperties>
</file>